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Lst>
  <p:sldSz cy="10287000" cx="18288000"/>
  <p:notesSz cx="6858000" cy="9144000"/>
  <p:embeddedFontLst>
    <p:embeddedFont>
      <p:font typeface="Press Start 2P"/>
      <p:regular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22" roundtripDataSignature="AMtx7mjyrpR5cxpRlWsbQ2L6ZIKGuvZco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96B72CB-EAF5-4BF5-8B6C-8C62F5CC886B}">
  <a:tblStyle styleId="{A96B72CB-EAF5-4BF5-8B6C-8C62F5CC886B}"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11" Type="http://schemas.openxmlformats.org/officeDocument/2006/relationships/slide" Target="slides/slide5.xml"/><Relationship Id="rId22" Type="http://customschemas.google.com/relationships/presentationmetadata" Target="metadata"/><Relationship Id="rId10" Type="http://schemas.openxmlformats.org/officeDocument/2006/relationships/slide" Target="slides/slide4.xml"/><Relationship Id="rId21" Type="http://schemas.openxmlformats.org/officeDocument/2006/relationships/font" Target="fonts/PressStart2P-regular.fntdata"/><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1.xml"/><Relationship Id="rId19" Type="http://schemas.openxmlformats.org/officeDocument/2006/relationships/slide" Target="slides/slide13.xml"/><Relationship Id="rId6" Type="http://schemas.openxmlformats.org/officeDocument/2006/relationships/notesMaster" Target="notesMasters/notesMaster1.xml"/><Relationship Id="rId18" Type="http://schemas.openxmlformats.org/officeDocument/2006/relationships/slide" Target="slides/slide12.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86" name="Google Shape;86;p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7" name="Google Shape;87;p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 name="Google Shape;88;p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 name="Google Shape;89;p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90" name="Google Shape;90;p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1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48" name="Google Shape;248;p1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49" name="Google Shape;249;p1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0" name="Google Shape;250;p1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1" name="Google Shape;251;p1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52" name="Google Shape;252;p1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p1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64" name="Google Shape;264;p1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65" name="Google Shape;265;p1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6" name="Google Shape;266;p1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7" name="Google Shape;267;p1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68" name="Google Shape;268;p1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1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318" name="Google Shape;318;p1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319" name="Google Shape;319;p1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0" name="Google Shape;320;p1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1" name="Google Shape;321;p1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322" name="Google Shape;322;p1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p1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332" name="Google Shape;332;p1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333" name="Google Shape;333;p13: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4" name="Google Shape;334;p1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5" name="Google Shape;335;p1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336" name="Google Shape;336;p1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p1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360" name="Google Shape;360;p1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361" name="Google Shape;361;p1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2" name="Google Shape;362;p1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3" name="Google Shape;363;p1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364" name="Google Shape;364;p1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09" name="Google Shape;109;p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10" name="Google Shape;110;p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1" name="Google Shape;111;p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2" name="Google Shape;112;p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13" name="Google Shape;113;p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31" name="Google Shape;131;p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32" name="Google Shape;132;p3: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 name="Google Shape;133;p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4" name="Google Shape;134;p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35" name="Google Shape;135;p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54" name="Google Shape;154;p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55" name="Google Shape;155;p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6" name="Google Shape;156;p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7" name="Google Shape;157;p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58" name="Google Shape;158;p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68" name="Google Shape;168;p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69" name="Google Shape;169;p5: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0" name="Google Shape;170;p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1" name="Google Shape;171;p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72" name="Google Shape;172;p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p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84" name="Google Shape;184;p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85" name="Google Shape;185;p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6" name="Google Shape;186;p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7" name="Google Shape;187;p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88" name="Google Shape;188;p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00" name="Google Shape;200;p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01" name="Google Shape;201;p7: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2" name="Google Shape;202;p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3" name="Google Shape;203;p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04" name="Google Shape;204;p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p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16" name="Google Shape;216;p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17" name="Google Shape;217;p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8" name="Google Shape;218;p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9" name="Google Shape;219;p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20" name="Google Shape;220;p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p9: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32" name="Google Shape;232;p9: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33" name="Google Shape;233;p9: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4" name="Google Shape;234;p9: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5" name="Google Shape;235;p9: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36" name="Google Shape;236;p9: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2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25"/>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2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2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26"/>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26"/>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2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2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2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17"/>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17"/>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2" name="Google Shape;22;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18"/>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19"/>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19"/>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4" name="Google Shape;34;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20"/>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20"/>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2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21"/>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21"/>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21"/>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21"/>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2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23"/>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23"/>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23"/>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24"/>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24"/>
          <p:cNvSpPr/>
          <p:nvPr>
            <p:ph idx="2" type="pic"/>
          </p:nvPr>
        </p:nvSpPr>
        <p:spPr>
          <a:xfrm>
            <a:off x="1792288" y="612775"/>
            <a:ext cx="5486400" cy="4114800"/>
          </a:xfrm>
          <a:prstGeom prst="rect">
            <a:avLst/>
          </a:prstGeom>
          <a:noFill/>
          <a:ln>
            <a:noFill/>
          </a:ln>
        </p:spPr>
      </p:sp>
      <p:sp>
        <p:nvSpPr>
          <p:cNvPr id="68" name="Google Shape;68;p24"/>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2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2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26.png"/><Relationship Id="rId6" Type="http://schemas.openxmlformats.org/officeDocument/2006/relationships/image" Target="../media/image7.png"/><Relationship Id="rId7" Type="http://schemas.openxmlformats.org/officeDocument/2006/relationships/image" Target="../media/image6.png"/><Relationship Id="rId8"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6.png"/></Relationships>
</file>

<file path=ppt/slides/_rels/slide13.xml.rels><?xml version="1.0" encoding="UTF-8" standalone="yes"?><Relationships xmlns="http://schemas.openxmlformats.org/package/2006/relationships"><Relationship Id="rId11" Type="http://schemas.openxmlformats.org/officeDocument/2006/relationships/image" Target="../media/image4.png"/><Relationship Id="rId10" Type="http://schemas.openxmlformats.org/officeDocument/2006/relationships/image" Target="../media/image38.png"/><Relationship Id="rId13" Type="http://schemas.openxmlformats.org/officeDocument/2006/relationships/image" Target="../media/image37.png"/><Relationship Id="rId12" Type="http://schemas.openxmlformats.org/officeDocument/2006/relationships/image" Target="../media/image35.png"/><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5.png"/><Relationship Id="rId4" Type="http://schemas.openxmlformats.org/officeDocument/2006/relationships/image" Target="../media/image13.png"/><Relationship Id="rId9" Type="http://schemas.openxmlformats.org/officeDocument/2006/relationships/image" Target="../media/image32.png"/><Relationship Id="rId5" Type="http://schemas.openxmlformats.org/officeDocument/2006/relationships/image" Target="../media/image11.png"/><Relationship Id="rId6" Type="http://schemas.openxmlformats.org/officeDocument/2006/relationships/image" Target="../media/image19.png"/><Relationship Id="rId7" Type="http://schemas.openxmlformats.org/officeDocument/2006/relationships/image" Target="../media/image12.png"/><Relationship Id="rId8" Type="http://schemas.openxmlformats.org/officeDocument/2006/relationships/image" Target="../media/image25.png"/></Relationships>
</file>

<file path=ppt/slides/_rels/slide14.xml.rels><?xml version="1.0" encoding="UTF-8" standalone="yes"?><Relationships xmlns="http://schemas.openxmlformats.org/package/2006/relationships"><Relationship Id="rId11" Type="http://schemas.openxmlformats.org/officeDocument/2006/relationships/image" Target="../media/image38.png"/><Relationship Id="rId10" Type="http://schemas.openxmlformats.org/officeDocument/2006/relationships/image" Target="../media/image32.png"/><Relationship Id="rId13" Type="http://schemas.openxmlformats.org/officeDocument/2006/relationships/image" Target="../media/image37.png"/><Relationship Id="rId12" Type="http://schemas.openxmlformats.org/officeDocument/2006/relationships/image" Target="../media/image33.png"/><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29.png"/><Relationship Id="rId4" Type="http://schemas.openxmlformats.org/officeDocument/2006/relationships/image" Target="../media/image15.png"/><Relationship Id="rId9" Type="http://schemas.openxmlformats.org/officeDocument/2006/relationships/image" Target="../media/image25.png"/><Relationship Id="rId5" Type="http://schemas.openxmlformats.org/officeDocument/2006/relationships/image" Target="../media/image13.png"/><Relationship Id="rId6" Type="http://schemas.openxmlformats.org/officeDocument/2006/relationships/image" Target="../media/image11.png"/><Relationship Id="rId7" Type="http://schemas.openxmlformats.org/officeDocument/2006/relationships/image" Target="../media/image19.png"/><Relationship Id="rId8"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26.png"/><Relationship Id="rId5" Type="http://schemas.openxmlformats.org/officeDocument/2006/relationships/image" Target="../media/image7.png"/><Relationship Id="rId6" Type="http://schemas.openxmlformats.org/officeDocument/2006/relationships/image" Target="../media/image3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9.png"/><Relationship Id="rId4" Type="http://schemas.openxmlformats.org/officeDocument/2006/relationships/image" Target="../media/image23.png"/><Relationship Id="rId5" Type="http://schemas.openxmlformats.org/officeDocument/2006/relationships/image" Target="../media/image10.png"/><Relationship Id="rId6" Type="http://schemas.openxmlformats.org/officeDocument/2006/relationships/image" Target="../media/image26.png"/><Relationship Id="rId7" Type="http://schemas.openxmlformats.org/officeDocument/2006/relationships/image" Target="../media/image3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3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3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3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sp>
        <p:nvSpPr>
          <p:cNvPr descr="Graphic 6" id="93" name="Google Shape;93;p1"/>
          <p:cNvSpPr/>
          <p:nvPr/>
        </p:nvSpPr>
        <p:spPr>
          <a:xfrm>
            <a:off x="0" y="-19050"/>
            <a:ext cx="18288000" cy="9055417"/>
          </a:xfrm>
          <a:custGeom>
            <a:rect b="b" l="l" r="r" t="t"/>
            <a:pathLst>
              <a:path extrusionOk="0" h="12073890" w="24384000">
                <a:moveTo>
                  <a:pt x="0" y="0"/>
                </a:moveTo>
                <a:lnTo>
                  <a:pt x="24384000" y="0"/>
                </a:lnTo>
                <a:lnTo>
                  <a:pt x="24384000" y="12073890"/>
                </a:lnTo>
                <a:lnTo>
                  <a:pt x="0" y="12073890"/>
                </a:lnTo>
                <a:lnTo>
                  <a:pt x="0" y="0"/>
                </a:lnTo>
                <a:close/>
              </a:path>
            </a:pathLst>
          </a:custGeom>
          <a:blipFill rotWithShape="1">
            <a:blip r:embed="rId3">
              <a:alphaModFix/>
            </a:blip>
            <a:stretch>
              <a:fillRect b="-21415" l="0" r="0" t="0"/>
            </a:stretch>
          </a:blipFill>
          <a:ln>
            <a:noFill/>
          </a:ln>
        </p:spPr>
      </p:sp>
      <p:sp>
        <p:nvSpPr>
          <p:cNvPr id="94" name="Google Shape;94;p1"/>
          <p:cNvSpPr/>
          <p:nvPr/>
        </p:nvSpPr>
        <p:spPr>
          <a:xfrm>
            <a:off x="-19050" y="3276399"/>
            <a:ext cx="466344" cy="1996820"/>
          </a:xfrm>
          <a:custGeom>
            <a:rect b="b" l="l" r="r" t="t"/>
            <a:pathLst>
              <a:path extrusionOk="0" h="2662428" w="621792">
                <a:moveTo>
                  <a:pt x="0" y="0"/>
                </a:moveTo>
                <a:lnTo>
                  <a:pt x="621792" y="0"/>
                </a:lnTo>
                <a:lnTo>
                  <a:pt x="621792" y="2662428"/>
                </a:lnTo>
                <a:lnTo>
                  <a:pt x="0" y="2662428"/>
                </a:lnTo>
                <a:close/>
              </a:path>
            </a:pathLst>
          </a:custGeom>
          <a:solidFill>
            <a:srgbClr val="70C573"/>
          </a:solidFill>
          <a:ln>
            <a:noFill/>
          </a:ln>
        </p:spPr>
      </p:sp>
      <p:sp>
        <p:nvSpPr>
          <p:cNvPr descr="Picture 9" id="95" name="Google Shape;95;p1"/>
          <p:cNvSpPr/>
          <p:nvPr/>
        </p:nvSpPr>
        <p:spPr>
          <a:xfrm>
            <a:off x="1139991" y="9374787"/>
            <a:ext cx="2931890" cy="625793"/>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4">
              <a:alphaModFix/>
            </a:blip>
            <a:stretch>
              <a:fillRect b="-5" l="0" r="-323" t="0"/>
            </a:stretch>
          </a:blipFill>
          <a:ln>
            <a:noFill/>
          </a:ln>
        </p:spPr>
      </p:sp>
      <p:sp>
        <p:nvSpPr>
          <p:cNvPr id="96" name="Google Shape;96;p1"/>
          <p:cNvSpPr/>
          <p:nvPr/>
        </p:nvSpPr>
        <p:spPr>
          <a:xfrm rot="-5400000">
            <a:off x="-761141" y="6210086"/>
            <a:ext cx="1996821" cy="474536"/>
          </a:xfrm>
          <a:custGeom>
            <a:rect b="b" l="l" r="r" t="t"/>
            <a:pathLst>
              <a:path extrusionOk="0" h="632714" w="2662428">
                <a:moveTo>
                  <a:pt x="2662428" y="0"/>
                </a:moveTo>
                <a:lnTo>
                  <a:pt x="0" y="0"/>
                </a:lnTo>
                <a:lnTo>
                  <a:pt x="0" y="632714"/>
                </a:lnTo>
                <a:lnTo>
                  <a:pt x="2662428" y="632714"/>
                </a:lnTo>
                <a:close/>
              </a:path>
            </a:pathLst>
          </a:custGeom>
          <a:solidFill>
            <a:srgbClr val="8DC2EE"/>
          </a:solidFill>
          <a:ln>
            <a:noFill/>
          </a:ln>
        </p:spPr>
      </p:sp>
      <p:sp>
        <p:nvSpPr>
          <p:cNvPr descr="Graphic 2" id="97" name="Google Shape;97;p1"/>
          <p:cNvSpPr/>
          <p:nvPr/>
        </p:nvSpPr>
        <p:spPr>
          <a:xfrm>
            <a:off x="466343" y="281878"/>
            <a:ext cx="2257901" cy="1595723"/>
          </a:xfrm>
          <a:custGeom>
            <a:rect b="b" l="l" r="r" t="t"/>
            <a:pathLst>
              <a:path extrusionOk="0" h="2127631" w="3010535">
                <a:moveTo>
                  <a:pt x="0" y="0"/>
                </a:moveTo>
                <a:lnTo>
                  <a:pt x="3010535" y="0"/>
                </a:lnTo>
                <a:lnTo>
                  <a:pt x="3010535" y="2127631"/>
                </a:lnTo>
                <a:lnTo>
                  <a:pt x="0" y="2127631"/>
                </a:lnTo>
                <a:lnTo>
                  <a:pt x="0" y="0"/>
                </a:lnTo>
                <a:close/>
              </a:path>
            </a:pathLst>
          </a:custGeom>
          <a:blipFill rotWithShape="1">
            <a:blip r:embed="rId5">
              <a:alphaModFix/>
            </a:blip>
            <a:stretch>
              <a:fillRect b="-60" l="0" r="0" t="0"/>
            </a:stretch>
          </a:blipFill>
          <a:ln>
            <a:noFill/>
          </a:ln>
        </p:spPr>
      </p:sp>
      <p:sp>
        <p:nvSpPr>
          <p:cNvPr id="98" name="Google Shape;98;p1"/>
          <p:cNvSpPr txBox="1"/>
          <p:nvPr/>
        </p:nvSpPr>
        <p:spPr>
          <a:xfrm>
            <a:off x="4369202" y="9263305"/>
            <a:ext cx="11973932" cy="784763"/>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5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a:p>
        </p:txBody>
      </p:sp>
      <p:sp>
        <p:nvSpPr>
          <p:cNvPr descr="Graphic 12" id="99" name="Google Shape;99;p1"/>
          <p:cNvSpPr/>
          <p:nvPr/>
        </p:nvSpPr>
        <p:spPr>
          <a:xfrm>
            <a:off x="13756239" y="5683210"/>
            <a:ext cx="4146709" cy="3372231"/>
          </a:xfrm>
          <a:custGeom>
            <a:rect b="b" l="l" r="r" t="t"/>
            <a:pathLst>
              <a:path extrusionOk="0" h="4496308" w="5528945">
                <a:moveTo>
                  <a:pt x="0" y="0"/>
                </a:moveTo>
                <a:lnTo>
                  <a:pt x="5528945" y="0"/>
                </a:lnTo>
                <a:lnTo>
                  <a:pt x="5528945" y="4496308"/>
                </a:lnTo>
                <a:lnTo>
                  <a:pt x="0" y="4496308"/>
                </a:lnTo>
                <a:lnTo>
                  <a:pt x="0" y="0"/>
                </a:lnTo>
                <a:close/>
              </a:path>
            </a:pathLst>
          </a:custGeom>
          <a:blipFill rotWithShape="1">
            <a:blip r:embed="rId6">
              <a:alphaModFix/>
            </a:blip>
            <a:stretch>
              <a:fillRect b="-9917" l="0" r="0" t="0"/>
            </a:stretch>
          </a:blipFill>
          <a:ln>
            <a:noFill/>
          </a:ln>
        </p:spPr>
      </p:sp>
      <p:sp>
        <p:nvSpPr>
          <p:cNvPr id="100" name="Google Shape;100;p1"/>
          <p:cNvSpPr/>
          <p:nvPr/>
        </p:nvSpPr>
        <p:spPr>
          <a:xfrm>
            <a:off x="0" y="0"/>
            <a:ext cx="18288000" cy="10287000"/>
          </a:xfrm>
          <a:custGeom>
            <a:rect b="b" l="l" r="r" t="t"/>
            <a:pathLst>
              <a:path extrusionOk="0" h="13716000" w="24384000">
                <a:moveTo>
                  <a:pt x="0" y="0"/>
                </a:moveTo>
                <a:lnTo>
                  <a:pt x="24384000" y="0"/>
                </a:lnTo>
                <a:lnTo>
                  <a:pt x="24384000" y="13716000"/>
                </a:lnTo>
                <a:lnTo>
                  <a:pt x="0" y="13716000"/>
                </a:lnTo>
                <a:lnTo>
                  <a:pt x="0" y="0"/>
                </a:lnTo>
                <a:close/>
              </a:path>
            </a:pathLst>
          </a:custGeom>
          <a:blipFill rotWithShape="1">
            <a:blip r:embed="rId7">
              <a:alphaModFix/>
            </a:blip>
            <a:stretch>
              <a:fillRect b="0" l="-481" r="-480" t="0"/>
            </a:stretch>
          </a:blipFill>
          <a:ln>
            <a:noFill/>
          </a:ln>
        </p:spPr>
      </p:sp>
      <p:sp>
        <p:nvSpPr>
          <p:cNvPr id="101" name="Google Shape;101;p1"/>
          <p:cNvSpPr/>
          <p:nvPr/>
        </p:nvSpPr>
        <p:spPr>
          <a:xfrm>
            <a:off x="5398029" y="5448976"/>
            <a:ext cx="2439242" cy="423318"/>
          </a:xfrm>
          <a:custGeom>
            <a:rect b="b" l="l" r="r" t="t"/>
            <a:pathLst>
              <a:path extrusionOk="0" h="423318" w="2439242">
                <a:moveTo>
                  <a:pt x="0" y="0"/>
                </a:moveTo>
                <a:lnTo>
                  <a:pt x="2439242" y="0"/>
                </a:lnTo>
                <a:lnTo>
                  <a:pt x="2439242" y="423319"/>
                </a:lnTo>
                <a:lnTo>
                  <a:pt x="0" y="423319"/>
                </a:lnTo>
                <a:lnTo>
                  <a:pt x="0" y="0"/>
                </a:lnTo>
                <a:close/>
              </a:path>
            </a:pathLst>
          </a:custGeom>
          <a:blipFill rotWithShape="1">
            <a:blip r:embed="rId8">
              <a:alphaModFix/>
            </a:blip>
            <a:stretch>
              <a:fillRect b="-177369" l="0" r="-57825" t="0"/>
            </a:stretch>
          </a:blipFill>
          <a:ln>
            <a:noFill/>
          </a:ln>
        </p:spPr>
      </p:sp>
      <p:grpSp>
        <p:nvGrpSpPr>
          <p:cNvPr id="102" name="Google Shape;102;p1"/>
          <p:cNvGrpSpPr/>
          <p:nvPr/>
        </p:nvGrpSpPr>
        <p:grpSpPr>
          <a:xfrm>
            <a:off x="241675" y="4764575"/>
            <a:ext cx="17823795" cy="710780"/>
            <a:chOff x="0" y="-9522"/>
            <a:chExt cx="5191447" cy="187200"/>
          </a:xfrm>
        </p:grpSpPr>
        <p:sp>
          <p:nvSpPr>
            <p:cNvPr id="103" name="Google Shape;103;p1"/>
            <p:cNvSpPr/>
            <p:nvPr/>
          </p:nvSpPr>
          <p:spPr>
            <a:xfrm>
              <a:off x="0" y="0"/>
              <a:ext cx="5191447" cy="177605"/>
            </a:xfrm>
            <a:custGeom>
              <a:rect b="b" l="l" r="r" t="t"/>
              <a:pathLst>
                <a:path extrusionOk="0" h="177605" w="5191447">
                  <a:moveTo>
                    <a:pt x="0" y="0"/>
                  </a:moveTo>
                  <a:lnTo>
                    <a:pt x="5191447" y="0"/>
                  </a:lnTo>
                  <a:lnTo>
                    <a:pt x="5191447" y="177605"/>
                  </a:lnTo>
                  <a:lnTo>
                    <a:pt x="0" y="177605"/>
                  </a:lnTo>
                  <a:close/>
                </a:path>
              </a:pathLst>
            </a:custGeom>
            <a:solidFill>
              <a:srgbClr val="B7B6BF"/>
            </a:solidFill>
            <a:ln>
              <a:noFill/>
            </a:ln>
          </p:spPr>
        </p:sp>
        <p:sp>
          <p:nvSpPr>
            <p:cNvPr id="104" name="Google Shape;104;p1"/>
            <p:cNvSpPr txBox="1"/>
            <p:nvPr/>
          </p:nvSpPr>
          <p:spPr>
            <a:xfrm>
              <a:off x="374886" y="-9522"/>
              <a:ext cx="4614000" cy="187200"/>
            </a:xfrm>
            <a:prstGeom prst="rect">
              <a:avLst/>
            </a:prstGeom>
            <a:noFill/>
            <a:ln>
              <a:noFill/>
            </a:ln>
          </p:spPr>
          <p:txBody>
            <a:bodyPr anchorCtr="0" anchor="ctr" bIns="50800" lIns="50800" spcFirstLastPara="1" rIns="50800" wrap="square" tIns="50800">
              <a:noAutofit/>
            </a:bodyPr>
            <a:lstStyle/>
            <a:p>
              <a:pPr indent="0" lvl="0" marL="0" marR="0" rtl="0" algn="ctr">
                <a:lnSpc>
                  <a:spcPct val="1440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05" name="Google Shape;105;p1"/>
          <p:cNvSpPr txBox="1"/>
          <p:nvPr/>
        </p:nvSpPr>
        <p:spPr>
          <a:xfrm>
            <a:off x="676946" y="4768229"/>
            <a:ext cx="17226046" cy="3526735"/>
          </a:xfrm>
          <a:prstGeom prst="rect">
            <a:avLst/>
          </a:prstGeom>
          <a:noFill/>
          <a:ln>
            <a:noFill/>
          </a:ln>
        </p:spPr>
        <p:txBody>
          <a:bodyPr anchorCtr="0" anchor="t" bIns="0" lIns="0" spcFirstLastPara="1" rIns="0" wrap="square" tIns="0">
            <a:spAutoFit/>
          </a:bodyPr>
          <a:lstStyle/>
          <a:p>
            <a:pPr indent="0" lvl="0" marL="0" marR="0" rtl="0" algn="l">
              <a:lnSpc>
                <a:spcPct val="107985"/>
              </a:lnSpc>
              <a:spcBef>
                <a:spcPts val="0"/>
              </a:spcBef>
              <a:spcAft>
                <a:spcPts val="0"/>
              </a:spcAft>
              <a:buNone/>
            </a:pPr>
            <a:r>
              <a:rPr b="1" i="0" lang="en-US" sz="4546" u="none" cap="none" strike="noStrike">
                <a:solidFill>
                  <a:srgbClr val="5BAE53"/>
                </a:solidFill>
                <a:latin typeface="Calibri"/>
                <a:ea typeface="Calibri"/>
                <a:cs typeface="Calibri"/>
                <a:sym typeface="Calibri"/>
              </a:rPr>
              <a:t>Ciudadanía activa a través del turismo virtual con la ayuda de Minecraft</a:t>
            </a:r>
            <a:endParaRPr/>
          </a:p>
          <a:p>
            <a:pPr indent="0" lvl="0" marL="0" marR="0" rtl="0" algn="l">
              <a:lnSpc>
                <a:spcPct val="98504"/>
              </a:lnSpc>
              <a:spcBef>
                <a:spcPts val="0"/>
              </a:spcBef>
              <a:spcAft>
                <a:spcPts val="0"/>
              </a:spcAft>
              <a:buNone/>
            </a:pPr>
            <a:r>
              <a:t/>
            </a:r>
            <a:endParaRPr b="1" i="0" sz="4546" u="none" cap="none" strike="noStrike">
              <a:solidFill>
                <a:srgbClr val="5BAE53"/>
              </a:solidFill>
              <a:latin typeface="Calibri"/>
              <a:ea typeface="Calibri"/>
              <a:cs typeface="Calibri"/>
              <a:sym typeface="Calibri"/>
            </a:endParaRPr>
          </a:p>
          <a:p>
            <a:pPr indent="0" lvl="0" marL="0" marR="0" rtl="0" algn="l">
              <a:lnSpc>
                <a:spcPct val="98504"/>
              </a:lnSpc>
              <a:spcBef>
                <a:spcPts val="0"/>
              </a:spcBef>
              <a:spcAft>
                <a:spcPts val="0"/>
              </a:spcAft>
              <a:buNone/>
            </a:pPr>
            <a:r>
              <a:t/>
            </a:r>
            <a:endParaRPr b="1" i="0" sz="4546" u="none" cap="none" strike="noStrike">
              <a:solidFill>
                <a:srgbClr val="5BAE53"/>
              </a:solidFill>
              <a:latin typeface="Calibri"/>
              <a:ea typeface="Calibri"/>
              <a:cs typeface="Calibri"/>
              <a:sym typeface="Calibri"/>
            </a:endParaRPr>
          </a:p>
          <a:p>
            <a:pPr indent="0" lvl="0" marL="0" marR="0" rtl="0" algn="l">
              <a:lnSpc>
                <a:spcPct val="98504"/>
              </a:lnSpc>
              <a:spcBef>
                <a:spcPts val="0"/>
              </a:spcBef>
              <a:spcAft>
                <a:spcPts val="0"/>
              </a:spcAft>
              <a:buNone/>
            </a:pPr>
            <a:r>
              <a:t/>
            </a:r>
            <a:endParaRPr b="1" i="0" sz="4546" u="none" cap="none" strike="noStrike">
              <a:solidFill>
                <a:srgbClr val="5BAE53"/>
              </a:solidFill>
              <a:latin typeface="Calibri"/>
              <a:ea typeface="Calibri"/>
              <a:cs typeface="Calibri"/>
              <a:sym typeface="Calibri"/>
            </a:endParaRPr>
          </a:p>
          <a:p>
            <a:pPr indent="0" lvl="0" marL="0" marR="0" rtl="0" algn="l">
              <a:lnSpc>
                <a:spcPct val="98504"/>
              </a:lnSpc>
              <a:spcBef>
                <a:spcPts val="0"/>
              </a:spcBef>
              <a:spcAft>
                <a:spcPts val="0"/>
              </a:spcAft>
              <a:buNone/>
            </a:pPr>
            <a:r>
              <a:t/>
            </a:r>
            <a:endParaRPr b="1" i="0" sz="4546" u="none" cap="none" strike="noStrike">
              <a:solidFill>
                <a:srgbClr val="5BAE53"/>
              </a:solidFill>
              <a:latin typeface="Calibri"/>
              <a:ea typeface="Calibri"/>
              <a:cs typeface="Calibri"/>
              <a:sym typeface="Calibri"/>
            </a:endParaRPr>
          </a:p>
          <a:p>
            <a:pPr indent="0" lvl="0" marL="0" marR="0" rtl="0" algn="l">
              <a:lnSpc>
                <a:spcPct val="98504"/>
              </a:lnSpc>
              <a:spcBef>
                <a:spcPts val="0"/>
              </a:spcBef>
              <a:spcAft>
                <a:spcPts val="0"/>
              </a:spcAft>
              <a:buNone/>
            </a:pPr>
            <a:r>
              <a:t/>
            </a:r>
            <a:endParaRPr b="1" i="0" sz="4546" u="none" cap="none" strike="noStrike">
              <a:solidFill>
                <a:srgbClr val="5BAE53"/>
              </a:solidFill>
              <a:latin typeface="Calibri"/>
              <a:ea typeface="Calibri"/>
              <a:cs typeface="Calibri"/>
              <a:sym typeface="Calibri"/>
            </a:endParaRPr>
          </a:p>
        </p:txBody>
      </p:sp>
      <p:sp>
        <p:nvSpPr>
          <p:cNvPr id="106" name="Google Shape;106;p1"/>
          <p:cNvSpPr txBox="1"/>
          <p:nvPr/>
        </p:nvSpPr>
        <p:spPr>
          <a:xfrm>
            <a:off x="3767797" y="5419209"/>
            <a:ext cx="4845371" cy="453085"/>
          </a:xfrm>
          <a:prstGeom prst="rect">
            <a:avLst/>
          </a:prstGeom>
          <a:noFill/>
          <a:ln>
            <a:noFill/>
          </a:ln>
        </p:spPr>
        <p:txBody>
          <a:bodyPr anchorCtr="0" anchor="t" bIns="0" lIns="0" spcFirstLastPara="1" rIns="0" wrap="square" tIns="0">
            <a:spAutoFit/>
          </a:bodyPr>
          <a:lstStyle/>
          <a:p>
            <a:pPr indent="0" lvl="0" marL="0" marR="0" rtl="0" algn="ctr">
              <a:lnSpc>
                <a:spcPct val="107985"/>
              </a:lnSpc>
              <a:spcBef>
                <a:spcPts val="0"/>
              </a:spcBef>
              <a:spcAft>
                <a:spcPts val="0"/>
              </a:spcAft>
              <a:buNone/>
            </a:pPr>
            <a:r>
              <a:rPr b="1" i="0" lang="en-US" sz="2855" u="none" cap="none" strike="noStrike">
                <a:solidFill>
                  <a:srgbClr val="000000"/>
                </a:solidFill>
                <a:latin typeface="Calibri"/>
                <a:ea typeface="Calibri"/>
                <a:cs typeface="Calibri"/>
                <a:sym typeface="Calibri"/>
              </a:rPr>
              <a:t>Número de proyecto</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53" name="Shape 253"/>
        <p:cNvGrpSpPr/>
        <p:nvPr/>
      </p:nvGrpSpPr>
      <p:grpSpPr>
        <a:xfrm>
          <a:off x="0" y="0"/>
          <a:ext cx="0" cy="0"/>
          <a:chOff x="0" y="0"/>
          <a:chExt cx="0" cy="0"/>
        </a:xfrm>
      </p:grpSpPr>
      <p:sp>
        <p:nvSpPr>
          <p:cNvPr id="254" name="Google Shape;254;p10"/>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grpSp>
        <p:nvGrpSpPr>
          <p:cNvPr id="255" name="Google Shape;255;p10"/>
          <p:cNvGrpSpPr/>
          <p:nvPr/>
        </p:nvGrpSpPr>
        <p:grpSpPr>
          <a:xfrm>
            <a:off x="146952" y="72454"/>
            <a:ext cx="18001158" cy="1172982"/>
            <a:chOff x="0" y="-66675"/>
            <a:chExt cx="24001544" cy="1563977"/>
          </a:xfrm>
        </p:grpSpPr>
        <p:sp>
          <p:nvSpPr>
            <p:cNvPr id="256" name="Google Shape;256;p10"/>
            <p:cNvSpPr/>
            <p:nvPr/>
          </p:nvSpPr>
          <p:spPr>
            <a:xfrm>
              <a:off x="0" y="0"/>
              <a:ext cx="24001544" cy="1497302"/>
            </a:xfrm>
            <a:custGeom>
              <a:rect b="b" l="l" r="r" t="t"/>
              <a:pathLst>
                <a:path extrusionOk="0" h="1497302" w="24001544">
                  <a:moveTo>
                    <a:pt x="0" y="0"/>
                  </a:moveTo>
                  <a:lnTo>
                    <a:pt x="24001544" y="0"/>
                  </a:lnTo>
                  <a:lnTo>
                    <a:pt x="24001544" y="1497302"/>
                  </a:lnTo>
                  <a:lnTo>
                    <a:pt x="0" y="1497302"/>
                  </a:lnTo>
                  <a:close/>
                </a:path>
              </a:pathLst>
            </a:custGeom>
            <a:solidFill>
              <a:srgbClr val="000000">
                <a:alpha val="0"/>
              </a:srgbClr>
            </a:solidFill>
            <a:ln>
              <a:noFill/>
            </a:ln>
          </p:spPr>
        </p:sp>
        <p:sp>
          <p:nvSpPr>
            <p:cNvPr id="257" name="Google Shape;257;p10"/>
            <p:cNvSpPr txBox="1"/>
            <p:nvPr/>
          </p:nvSpPr>
          <p:spPr>
            <a:xfrm>
              <a:off x="0" y="-66675"/>
              <a:ext cx="24001544" cy="1563977"/>
            </a:xfrm>
            <a:prstGeom prst="rect">
              <a:avLst/>
            </a:prstGeom>
            <a:noFill/>
            <a:ln>
              <a:noFill/>
            </a:ln>
          </p:spPr>
          <p:txBody>
            <a:bodyPr anchorCtr="0" anchor="ctr" bIns="0" lIns="0" spcFirstLastPara="1" rIns="0" wrap="square" tIns="0">
              <a:noAutofit/>
            </a:bodyPr>
            <a:lstStyle/>
            <a:p>
              <a:pPr indent="0" lvl="0" marL="0" marR="0" rtl="0" algn="l">
                <a:lnSpc>
                  <a:spcPct val="107992"/>
                </a:lnSpc>
                <a:spcBef>
                  <a:spcPts val="0"/>
                </a:spcBef>
                <a:spcAft>
                  <a:spcPts val="0"/>
                </a:spcAft>
                <a:buNone/>
              </a:pPr>
              <a:r>
                <a:rPr b="0" i="0" lang="en-US" sz="5593" u="none" cap="none" strike="noStrike">
                  <a:solidFill>
                    <a:srgbClr val="F2F2F2"/>
                  </a:solidFill>
                  <a:latin typeface="Calibri"/>
                  <a:ea typeface="Calibri"/>
                  <a:cs typeface="Calibri"/>
                  <a:sym typeface="Calibri"/>
                </a:rPr>
                <a:t>Políticas y regulaciones clave que apoyan el turismo sostenible</a:t>
              </a:r>
              <a:endParaRPr/>
            </a:p>
          </p:txBody>
        </p:sp>
      </p:grpSp>
      <p:grpSp>
        <p:nvGrpSpPr>
          <p:cNvPr id="258" name="Google Shape;258;p10"/>
          <p:cNvGrpSpPr/>
          <p:nvPr/>
        </p:nvGrpSpPr>
        <p:grpSpPr>
          <a:xfrm>
            <a:off x="783038" y="1610307"/>
            <a:ext cx="7968600" cy="7985531"/>
            <a:chOff x="0" y="-104775"/>
            <a:chExt cx="10624800" cy="10647375"/>
          </a:xfrm>
        </p:grpSpPr>
        <p:sp>
          <p:nvSpPr>
            <p:cNvPr id="259" name="Google Shape;259;p10"/>
            <p:cNvSpPr/>
            <p:nvPr/>
          </p:nvSpPr>
          <p:spPr>
            <a:xfrm>
              <a:off x="0" y="0"/>
              <a:ext cx="10624800" cy="10542600"/>
            </a:xfrm>
            <a:custGeom>
              <a:rect b="b" l="l" r="r" t="t"/>
              <a:pathLst>
                <a:path extrusionOk="0" h="10542600" w="10624800">
                  <a:moveTo>
                    <a:pt x="0" y="0"/>
                  </a:moveTo>
                  <a:lnTo>
                    <a:pt x="10624800" y="0"/>
                  </a:lnTo>
                  <a:lnTo>
                    <a:pt x="10624800" y="10542600"/>
                  </a:lnTo>
                  <a:lnTo>
                    <a:pt x="0" y="10542600"/>
                  </a:lnTo>
                  <a:close/>
                </a:path>
              </a:pathLst>
            </a:custGeom>
            <a:solidFill>
              <a:srgbClr val="000000">
                <a:alpha val="0"/>
              </a:srgbClr>
            </a:solidFill>
            <a:ln>
              <a:noFill/>
            </a:ln>
          </p:spPr>
        </p:sp>
        <p:sp>
          <p:nvSpPr>
            <p:cNvPr id="260" name="Google Shape;260;p10"/>
            <p:cNvSpPr txBox="1"/>
            <p:nvPr/>
          </p:nvSpPr>
          <p:spPr>
            <a:xfrm>
              <a:off x="0" y="-104775"/>
              <a:ext cx="10624800" cy="10647375"/>
            </a:xfrm>
            <a:prstGeom prst="rect">
              <a:avLst/>
            </a:prstGeom>
            <a:noFill/>
            <a:ln>
              <a:noFill/>
            </a:ln>
          </p:spPr>
          <p:txBody>
            <a:bodyPr anchorCtr="0" anchor="ctr" bIns="0" lIns="0" spcFirstLastPara="1" rIns="0" wrap="square" tIns="0">
              <a:noAutofit/>
            </a:bodyPr>
            <a:lstStyle/>
            <a:p>
              <a:pPr indent="0" lvl="0" marL="0" marR="0" rtl="0" algn="l">
                <a:lnSpc>
                  <a:spcPct val="129521"/>
                </a:lnSpc>
                <a:spcBef>
                  <a:spcPts val="0"/>
                </a:spcBef>
                <a:spcAft>
                  <a:spcPts val="0"/>
                </a:spcAft>
                <a:buNone/>
              </a:pPr>
              <a:r>
                <a:rPr b="1" i="0" lang="en-US" sz="3699" u="none" cap="none" strike="noStrike">
                  <a:solidFill>
                    <a:srgbClr val="A56793"/>
                  </a:solidFill>
                  <a:latin typeface="Calibri"/>
                  <a:ea typeface="Calibri"/>
                  <a:cs typeface="Calibri"/>
                  <a:sym typeface="Calibri"/>
                </a:rPr>
                <a:t>6. Certificación de Turismo Sostenible</a:t>
              </a:r>
              <a:endParaRPr/>
            </a:p>
            <a:p>
              <a:pPr indent="0" lvl="0" marL="0" marR="0" rtl="0" algn="l">
                <a:lnSpc>
                  <a:spcPct val="129500"/>
                </a:lnSpc>
                <a:spcBef>
                  <a:spcPts val="0"/>
                </a:spcBef>
                <a:spcAft>
                  <a:spcPts val="0"/>
                </a:spcAft>
                <a:buNone/>
              </a:pPr>
              <a:r>
                <a:rPr b="0" i="0" lang="en-US" sz="2600" u="none" cap="none" strike="noStrike">
                  <a:solidFill>
                    <a:srgbClr val="000000"/>
                  </a:solidFill>
                  <a:latin typeface="Calibri"/>
                  <a:ea typeface="Calibri"/>
                  <a:cs typeface="Calibri"/>
                  <a:sym typeface="Calibri"/>
                </a:rPr>
                <a:t>Los programas de certificación reconocen y recompensan a las empresas que cumplen con los estándares de sostenibilidad, promoviendo prácticas ecológicas en el sector turístico. Programas como Green Key o EarthCheck certifican a hoteles y operadores turísticos que demuestran su compromiso con las prácticas sostenibles.</a:t>
              </a:r>
              <a:endParaRPr/>
            </a:p>
          </p:txBody>
        </p:sp>
      </p:grpSp>
      <p:sp>
        <p:nvSpPr>
          <p:cNvPr id="261" name="Google Shape;261;p10"/>
          <p:cNvSpPr/>
          <p:nvPr/>
        </p:nvSpPr>
        <p:spPr>
          <a:xfrm>
            <a:off x="9820599" y="2297925"/>
            <a:ext cx="7552182" cy="7198042"/>
          </a:xfrm>
          <a:custGeom>
            <a:rect b="b" l="l" r="r" t="t"/>
            <a:pathLst>
              <a:path extrusionOk="0" h="9597390" w="10069576">
                <a:moveTo>
                  <a:pt x="0" y="0"/>
                </a:moveTo>
                <a:lnTo>
                  <a:pt x="10069576" y="0"/>
                </a:lnTo>
                <a:lnTo>
                  <a:pt x="10069576" y="9597390"/>
                </a:lnTo>
                <a:lnTo>
                  <a:pt x="0" y="9597390"/>
                </a:lnTo>
                <a:lnTo>
                  <a:pt x="0" y="0"/>
                </a:lnTo>
                <a:close/>
              </a:path>
            </a:pathLst>
          </a:custGeom>
          <a:blipFill rotWithShape="1">
            <a:blip r:embed="rId3">
              <a:alphaModFix/>
            </a:blip>
            <a:stretch>
              <a:fillRect b="-2457" l="0" r="0" t="-2459"/>
            </a:stretch>
          </a:blipFill>
          <a:ln>
            <a:noFill/>
          </a:ln>
        </p:spPr>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69" name="Shape 269"/>
        <p:cNvGrpSpPr/>
        <p:nvPr/>
      </p:nvGrpSpPr>
      <p:grpSpPr>
        <a:xfrm>
          <a:off x="0" y="0"/>
          <a:ext cx="0" cy="0"/>
          <a:chOff x="0" y="0"/>
          <a:chExt cx="0" cy="0"/>
        </a:xfrm>
      </p:grpSpPr>
      <p:sp>
        <p:nvSpPr>
          <p:cNvPr id="270" name="Google Shape;270;p11"/>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grpSp>
        <p:nvGrpSpPr>
          <p:cNvPr id="271" name="Google Shape;271;p11"/>
          <p:cNvGrpSpPr/>
          <p:nvPr/>
        </p:nvGrpSpPr>
        <p:grpSpPr>
          <a:xfrm>
            <a:off x="124189" y="64260"/>
            <a:ext cx="17916751" cy="1191786"/>
            <a:chOff x="0" y="-57150"/>
            <a:chExt cx="23889001" cy="1589049"/>
          </a:xfrm>
        </p:grpSpPr>
        <p:sp>
          <p:nvSpPr>
            <p:cNvPr id="272" name="Google Shape;272;p11"/>
            <p:cNvSpPr/>
            <p:nvPr/>
          </p:nvSpPr>
          <p:spPr>
            <a:xfrm>
              <a:off x="0" y="0"/>
              <a:ext cx="23889001" cy="1531899"/>
            </a:xfrm>
            <a:custGeom>
              <a:rect b="b" l="l" r="r" t="t"/>
              <a:pathLst>
                <a:path extrusionOk="0" h="1531899" w="23889001">
                  <a:moveTo>
                    <a:pt x="0" y="0"/>
                  </a:moveTo>
                  <a:lnTo>
                    <a:pt x="23889001" y="0"/>
                  </a:lnTo>
                  <a:lnTo>
                    <a:pt x="23889001" y="1531899"/>
                  </a:lnTo>
                  <a:lnTo>
                    <a:pt x="0" y="1531899"/>
                  </a:lnTo>
                  <a:close/>
                </a:path>
              </a:pathLst>
            </a:custGeom>
            <a:solidFill>
              <a:srgbClr val="000000">
                <a:alpha val="0"/>
              </a:srgbClr>
            </a:solidFill>
            <a:ln>
              <a:noFill/>
            </a:ln>
          </p:spPr>
        </p:sp>
        <p:sp>
          <p:nvSpPr>
            <p:cNvPr id="273" name="Google Shape;273;p11"/>
            <p:cNvSpPr txBox="1"/>
            <p:nvPr/>
          </p:nvSpPr>
          <p:spPr>
            <a:xfrm>
              <a:off x="0" y="-57150"/>
              <a:ext cx="23889000" cy="1589049"/>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0" i="0" lang="en-US" sz="5700" u="none" cap="none" strike="noStrike">
                  <a:solidFill>
                    <a:srgbClr val="F2F2F2"/>
                  </a:solidFill>
                  <a:latin typeface="Calibri"/>
                  <a:ea typeface="Calibri"/>
                  <a:cs typeface="Calibri"/>
                  <a:sym typeface="Calibri"/>
                </a:rPr>
                <a:t>Directrices de política de turismo sostenible</a:t>
              </a:r>
              <a:endParaRPr/>
            </a:p>
          </p:txBody>
        </p:sp>
      </p:grpSp>
      <p:grpSp>
        <p:nvGrpSpPr>
          <p:cNvPr id="274" name="Google Shape;274;p11"/>
          <p:cNvGrpSpPr/>
          <p:nvPr/>
        </p:nvGrpSpPr>
        <p:grpSpPr>
          <a:xfrm>
            <a:off x="1745948" y="4338396"/>
            <a:ext cx="2582609" cy="2582609"/>
            <a:chOff x="0" y="0"/>
            <a:chExt cx="3443478" cy="3443478"/>
          </a:xfrm>
        </p:grpSpPr>
        <p:sp>
          <p:nvSpPr>
            <p:cNvPr id="275" name="Google Shape;275;p11"/>
            <p:cNvSpPr/>
            <p:nvPr/>
          </p:nvSpPr>
          <p:spPr>
            <a:xfrm>
              <a:off x="25400" y="25400"/>
              <a:ext cx="3392678" cy="3392678"/>
            </a:xfrm>
            <a:custGeom>
              <a:rect b="b" l="l" r="r" t="t"/>
              <a:pathLst>
                <a:path extrusionOk="0" h="3392678" w="3392678">
                  <a:moveTo>
                    <a:pt x="0" y="1696339"/>
                  </a:moveTo>
                  <a:cubicBezTo>
                    <a:pt x="0" y="759460"/>
                    <a:pt x="759460" y="0"/>
                    <a:pt x="1696339" y="0"/>
                  </a:cubicBezTo>
                  <a:cubicBezTo>
                    <a:pt x="2633218" y="0"/>
                    <a:pt x="3392678" y="759460"/>
                    <a:pt x="3392678" y="1696339"/>
                  </a:cubicBezTo>
                  <a:cubicBezTo>
                    <a:pt x="3392678" y="2633218"/>
                    <a:pt x="2633218" y="3392678"/>
                    <a:pt x="1696339" y="3392678"/>
                  </a:cubicBezTo>
                  <a:cubicBezTo>
                    <a:pt x="759460" y="3392678"/>
                    <a:pt x="0" y="2633218"/>
                    <a:pt x="0" y="1696339"/>
                  </a:cubicBezTo>
                  <a:close/>
                </a:path>
              </a:pathLst>
            </a:custGeom>
            <a:solidFill>
              <a:srgbClr val="70C573">
                <a:alpha val="24705"/>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p11"/>
            <p:cNvSpPr/>
            <p:nvPr/>
          </p:nvSpPr>
          <p:spPr>
            <a:xfrm>
              <a:off x="0" y="0"/>
              <a:ext cx="3443478" cy="3443478"/>
            </a:xfrm>
            <a:custGeom>
              <a:rect b="b" l="l" r="r" t="t"/>
              <a:pathLst>
                <a:path extrusionOk="0" h="3443478" w="3443478">
                  <a:moveTo>
                    <a:pt x="0" y="1721739"/>
                  </a:moveTo>
                  <a:cubicBezTo>
                    <a:pt x="0" y="770890"/>
                    <a:pt x="770890" y="0"/>
                    <a:pt x="1721739" y="0"/>
                  </a:cubicBezTo>
                  <a:lnTo>
                    <a:pt x="1721739" y="25400"/>
                  </a:lnTo>
                  <a:lnTo>
                    <a:pt x="1721739" y="0"/>
                  </a:lnTo>
                  <a:cubicBezTo>
                    <a:pt x="2672588" y="0"/>
                    <a:pt x="3443478" y="770890"/>
                    <a:pt x="3443478" y="1721739"/>
                  </a:cubicBezTo>
                  <a:cubicBezTo>
                    <a:pt x="3443478" y="2672588"/>
                    <a:pt x="2672588" y="3443478"/>
                    <a:pt x="1721739" y="3443478"/>
                  </a:cubicBezTo>
                  <a:lnTo>
                    <a:pt x="1721739" y="3418078"/>
                  </a:lnTo>
                  <a:lnTo>
                    <a:pt x="1721739" y="3443478"/>
                  </a:lnTo>
                  <a:cubicBezTo>
                    <a:pt x="770890" y="3443478"/>
                    <a:pt x="0" y="2672588"/>
                    <a:pt x="0" y="1721739"/>
                  </a:cubicBezTo>
                  <a:lnTo>
                    <a:pt x="25400" y="1721739"/>
                  </a:lnTo>
                  <a:lnTo>
                    <a:pt x="46863" y="1735328"/>
                  </a:lnTo>
                  <a:cubicBezTo>
                    <a:pt x="40767" y="1744853"/>
                    <a:pt x="29210" y="1749298"/>
                    <a:pt x="18288" y="1746123"/>
                  </a:cubicBezTo>
                  <a:cubicBezTo>
                    <a:pt x="7366" y="1742948"/>
                    <a:pt x="0" y="1733042"/>
                    <a:pt x="0" y="1721739"/>
                  </a:cubicBezTo>
                  <a:moveTo>
                    <a:pt x="50800" y="1721739"/>
                  </a:moveTo>
                  <a:lnTo>
                    <a:pt x="25400" y="1721739"/>
                  </a:lnTo>
                  <a:lnTo>
                    <a:pt x="3937" y="1708150"/>
                  </a:lnTo>
                  <a:cubicBezTo>
                    <a:pt x="10033" y="1698625"/>
                    <a:pt x="21590" y="1694180"/>
                    <a:pt x="32512" y="1697355"/>
                  </a:cubicBezTo>
                  <a:cubicBezTo>
                    <a:pt x="43434" y="1700530"/>
                    <a:pt x="50800" y="1710436"/>
                    <a:pt x="50800" y="1721739"/>
                  </a:cubicBezTo>
                  <a:cubicBezTo>
                    <a:pt x="50800" y="2644521"/>
                    <a:pt x="798957" y="3392678"/>
                    <a:pt x="1721739" y="3392678"/>
                  </a:cubicBezTo>
                  <a:cubicBezTo>
                    <a:pt x="2644521" y="3392678"/>
                    <a:pt x="3392678" y="2644521"/>
                    <a:pt x="3392678" y="1721739"/>
                  </a:cubicBezTo>
                  <a:lnTo>
                    <a:pt x="3418078" y="1721739"/>
                  </a:lnTo>
                  <a:lnTo>
                    <a:pt x="3392678" y="1721739"/>
                  </a:lnTo>
                  <a:cubicBezTo>
                    <a:pt x="3392678" y="798957"/>
                    <a:pt x="2644521" y="50800"/>
                    <a:pt x="1721739" y="50800"/>
                  </a:cubicBezTo>
                  <a:lnTo>
                    <a:pt x="1721739" y="25400"/>
                  </a:lnTo>
                  <a:lnTo>
                    <a:pt x="1721739" y="50800"/>
                  </a:lnTo>
                  <a:cubicBezTo>
                    <a:pt x="798957" y="50800"/>
                    <a:pt x="50800" y="798957"/>
                    <a:pt x="50800" y="1721739"/>
                  </a:cubicBezTo>
                  <a:close/>
                </a:path>
              </a:pathLst>
            </a:custGeom>
            <a:solidFill>
              <a:srgbClr val="F2F2F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77" name="Google Shape;277;p11"/>
          <p:cNvGrpSpPr/>
          <p:nvPr/>
        </p:nvGrpSpPr>
        <p:grpSpPr>
          <a:xfrm>
            <a:off x="2118579" y="4696741"/>
            <a:ext cx="1837320" cy="1851608"/>
            <a:chOff x="0" y="-19050"/>
            <a:chExt cx="2449760" cy="2468810"/>
          </a:xfrm>
        </p:grpSpPr>
        <p:sp>
          <p:nvSpPr>
            <p:cNvPr id="278" name="Google Shape;278;p11"/>
            <p:cNvSpPr/>
            <p:nvPr/>
          </p:nvSpPr>
          <p:spPr>
            <a:xfrm>
              <a:off x="0" y="0"/>
              <a:ext cx="2449760" cy="2449760"/>
            </a:xfrm>
            <a:custGeom>
              <a:rect b="b" l="l" r="r" t="t"/>
              <a:pathLst>
                <a:path extrusionOk="0" h="2449760" w="2449760">
                  <a:moveTo>
                    <a:pt x="0" y="0"/>
                  </a:moveTo>
                  <a:lnTo>
                    <a:pt x="2449760" y="0"/>
                  </a:lnTo>
                  <a:lnTo>
                    <a:pt x="2449760" y="2449760"/>
                  </a:lnTo>
                  <a:lnTo>
                    <a:pt x="0" y="2449760"/>
                  </a:lnTo>
                  <a:close/>
                </a:path>
              </a:pathLst>
            </a:custGeom>
            <a:solidFill>
              <a:srgbClr val="000000">
                <a:alpha val="0"/>
              </a:srgbClr>
            </a:solidFill>
            <a:ln>
              <a:noFill/>
            </a:ln>
          </p:spPr>
        </p:sp>
        <p:sp>
          <p:nvSpPr>
            <p:cNvPr id="279" name="Google Shape;279;p11"/>
            <p:cNvSpPr txBox="1"/>
            <p:nvPr/>
          </p:nvSpPr>
          <p:spPr>
            <a:xfrm>
              <a:off x="0" y="-19050"/>
              <a:ext cx="2449760" cy="2468810"/>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1350" u="none" cap="none" strike="noStrike">
                  <a:solidFill>
                    <a:srgbClr val="616161"/>
                  </a:solidFill>
                  <a:latin typeface="Arial"/>
                  <a:ea typeface="Arial"/>
                  <a:cs typeface="Arial"/>
                  <a:sym typeface="Arial"/>
                </a:rPr>
                <a:t>PROMOVER LA CULTURA Y EL PATRIMONIO</a:t>
              </a:r>
              <a:endParaRPr/>
            </a:p>
          </p:txBody>
        </p:sp>
      </p:grpSp>
      <p:grpSp>
        <p:nvGrpSpPr>
          <p:cNvPr id="280" name="Google Shape;280;p11"/>
          <p:cNvGrpSpPr/>
          <p:nvPr/>
        </p:nvGrpSpPr>
        <p:grpSpPr>
          <a:xfrm>
            <a:off x="3781534" y="4338396"/>
            <a:ext cx="2582609" cy="2582609"/>
            <a:chOff x="0" y="0"/>
            <a:chExt cx="3443478" cy="3443478"/>
          </a:xfrm>
        </p:grpSpPr>
        <p:sp>
          <p:nvSpPr>
            <p:cNvPr id="281" name="Google Shape;281;p11"/>
            <p:cNvSpPr/>
            <p:nvPr/>
          </p:nvSpPr>
          <p:spPr>
            <a:xfrm>
              <a:off x="25400" y="25400"/>
              <a:ext cx="3392678" cy="3392678"/>
            </a:xfrm>
            <a:custGeom>
              <a:rect b="b" l="l" r="r" t="t"/>
              <a:pathLst>
                <a:path extrusionOk="0" h="3392678" w="3392678">
                  <a:moveTo>
                    <a:pt x="0" y="1696339"/>
                  </a:moveTo>
                  <a:cubicBezTo>
                    <a:pt x="0" y="759460"/>
                    <a:pt x="759460" y="0"/>
                    <a:pt x="1696339" y="0"/>
                  </a:cubicBezTo>
                  <a:cubicBezTo>
                    <a:pt x="2633218" y="0"/>
                    <a:pt x="3392678" y="759460"/>
                    <a:pt x="3392678" y="1696339"/>
                  </a:cubicBezTo>
                  <a:cubicBezTo>
                    <a:pt x="3392678" y="2633218"/>
                    <a:pt x="2633218" y="3392678"/>
                    <a:pt x="1696339" y="3392678"/>
                  </a:cubicBezTo>
                  <a:cubicBezTo>
                    <a:pt x="759460" y="3392678"/>
                    <a:pt x="0" y="2633218"/>
                    <a:pt x="0" y="1696339"/>
                  </a:cubicBezTo>
                  <a:close/>
                </a:path>
              </a:pathLst>
            </a:custGeom>
            <a:solidFill>
              <a:srgbClr val="70C573">
                <a:alpha val="24705"/>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p11"/>
            <p:cNvSpPr/>
            <p:nvPr/>
          </p:nvSpPr>
          <p:spPr>
            <a:xfrm>
              <a:off x="0" y="0"/>
              <a:ext cx="3443478" cy="3443478"/>
            </a:xfrm>
            <a:custGeom>
              <a:rect b="b" l="l" r="r" t="t"/>
              <a:pathLst>
                <a:path extrusionOk="0" h="3443478" w="3443478">
                  <a:moveTo>
                    <a:pt x="0" y="1721739"/>
                  </a:moveTo>
                  <a:cubicBezTo>
                    <a:pt x="0" y="770890"/>
                    <a:pt x="770890" y="0"/>
                    <a:pt x="1721739" y="0"/>
                  </a:cubicBezTo>
                  <a:lnTo>
                    <a:pt x="1721739" y="25400"/>
                  </a:lnTo>
                  <a:lnTo>
                    <a:pt x="1721739" y="0"/>
                  </a:lnTo>
                  <a:cubicBezTo>
                    <a:pt x="2672588" y="0"/>
                    <a:pt x="3443478" y="770890"/>
                    <a:pt x="3443478" y="1721739"/>
                  </a:cubicBezTo>
                  <a:cubicBezTo>
                    <a:pt x="3443478" y="2672588"/>
                    <a:pt x="2672588" y="3443478"/>
                    <a:pt x="1721739" y="3443478"/>
                  </a:cubicBezTo>
                  <a:lnTo>
                    <a:pt x="1721739" y="3418078"/>
                  </a:lnTo>
                  <a:lnTo>
                    <a:pt x="1721739" y="3443478"/>
                  </a:lnTo>
                  <a:cubicBezTo>
                    <a:pt x="770890" y="3443478"/>
                    <a:pt x="0" y="2672588"/>
                    <a:pt x="0" y="1721739"/>
                  </a:cubicBezTo>
                  <a:lnTo>
                    <a:pt x="25400" y="1721739"/>
                  </a:lnTo>
                  <a:lnTo>
                    <a:pt x="46863" y="1735328"/>
                  </a:lnTo>
                  <a:cubicBezTo>
                    <a:pt x="40767" y="1744853"/>
                    <a:pt x="29210" y="1749298"/>
                    <a:pt x="18288" y="1746123"/>
                  </a:cubicBezTo>
                  <a:cubicBezTo>
                    <a:pt x="7366" y="1742948"/>
                    <a:pt x="0" y="1733042"/>
                    <a:pt x="0" y="1721739"/>
                  </a:cubicBezTo>
                  <a:moveTo>
                    <a:pt x="50800" y="1721739"/>
                  </a:moveTo>
                  <a:lnTo>
                    <a:pt x="25400" y="1721739"/>
                  </a:lnTo>
                  <a:lnTo>
                    <a:pt x="3937" y="1708150"/>
                  </a:lnTo>
                  <a:cubicBezTo>
                    <a:pt x="10033" y="1698625"/>
                    <a:pt x="21590" y="1694180"/>
                    <a:pt x="32512" y="1697355"/>
                  </a:cubicBezTo>
                  <a:cubicBezTo>
                    <a:pt x="43434" y="1700530"/>
                    <a:pt x="50800" y="1710436"/>
                    <a:pt x="50800" y="1721739"/>
                  </a:cubicBezTo>
                  <a:cubicBezTo>
                    <a:pt x="50800" y="2644521"/>
                    <a:pt x="798957" y="3392678"/>
                    <a:pt x="1721739" y="3392678"/>
                  </a:cubicBezTo>
                  <a:cubicBezTo>
                    <a:pt x="2644521" y="3392678"/>
                    <a:pt x="3392678" y="2644521"/>
                    <a:pt x="3392678" y="1721739"/>
                  </a:cubicBezTo>
                  <a:lnTo>
                    <a:pt x="3418078" y="1721739"/>
                  </a:lnTo>
                  <a:lnTo>
                    <a:pt x="3392678" y="1721739"/>
                  </a:lnTo>
                  <a:cubicBezTo>
                    <a:pt x="3392678" y="798957"/>
                    <a:pt x="2644521" y="50800"/>
                    <a:pt x="1721739" y="50800"/>
                  </a:cubicBezTo>
                  <a:lnTo>
                    <a:pt x="1721739" y="25400"/>
                  </a:lnTo>
                  <a:lnTo>
                    <a:pt x="1721739" y="50800"/>
                  </a:lnTo>
                  <a:cubicBezTo>
                    <a:pt x="798957" y="50800"/>
                    <a:pt x="50800" y="798957"/>
                    <a:pt x="50800" y="1721739"/>
                  </a:cubicBezTo>
                  <a:close/>
                </a:path>
              </a:pathLst>
            </a:custGeom>
            <a:solidFill>
              <a:srgbClr val="F2F2F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83" name="Google Shape;283;p11"/>
          <p:cNvGrpSpPr/>
          <p:nvPr/>
        </p:nvGrpSpPr>
        <p:grpSpPr>
          <a:xfrm>
            <a:off x="4154166" y="4696741"/>
            <a:ext cx="1837320" cy="1851608"/>
            <a:chOff x="0" y="-19050"/>
            <a:chExt cx="2449760" cy="2468810"/>
          </a:xfrm>
        </p:grpSpPr>
        <p:sp>
          <p:nvSpPr>
            <p:cNvPr id="284" name="Google Shape;284;p11"/>
            <p:cNvSpPr/>
            <p:nvPr/>
          </p:nvSpPr>
          <p:spPr>
            <a:xfrm>
              <a:off x="0" y="0"/>
              <a:ext cx="2449760" cy="2449760"/>
            </a:xfrm>
            <a:custGeom>
              <a:rect b="b" l="l" r="r" t="t"/>
              <a:pathLst>
                <a:path extrusionOk="0" h="2449760" w="2449760">
                  <a:moveTo>
                    <a:pt x="0" y="0"/>
                  </a:moveTo>
                  <a:lnTo>
                    <a:pt x="2449760" y="0"/>
                  </a:lnTo>
                  <a:lnTo>
                    <a:pt x="2449760" y="2449760"/>
                  </a:lnTo>
                  <a:lnTo>
                    <a:pt x="0" y="2449760"/>
                  </a:lnTo>
                  <a:close/>
                </a:path>
              </a:pathLst>
            </a:custGeom>
            <a:solidFill>
              <a:srgbClr val="000000">
                <a:alpha val="0"/>
              </a:srgbClr>
            </a:solidFill>
            <a:ln>
              <a:noFill/>
            </a:ln>
          </p:spPr>
        </p:sp>
        <p:sp>
          <p:nvSpPr>
            <p:cNvPr id="285" name="Google Shape;285;p11"/>
            <p:cNvSpPr txBox="1"/>
            <p:nvPr/>
          </p:nvSpPr>
          <p:spPr>
            <a:xfrm>
              <a:off x="0" y="-19050"/>
              <a:ext cx="2449760" cy="2468810"/>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1350" u="none" cap="none" strike="noStrike">
                  <a:solidFill>
                    <a:srgbClr val="616161"/>
                  </a:solidFill>
                  <a:latin typeface="Arial"/>
                  <a:ea typeface="Arial"/>
                  <a:cs typeface="Arial"/>
                  <a:sym typeface="Arial"/>
                </a:rPr>
                <a:t>SOSTENIBILIDAD AMBIENTAL</a:t>
              </a:r>
              <a:endParaRPr/>
            </a:p>
          </p:txBody>
        </p:sp>
      </p:grpSp>
      <p:grpSp>
        <p:nvGrpSpPr>
          <p:cNvPr id="286" name="Google Shape;286;p11"/>
          <p:cNvGrpSpPr/>
          <p:nvPr/>
        </p:nvGrpSpPr>
        <p:grpSpPr>
          <a:xfrm>
            <a:off x="5817122" y="4338396"/>
            <a:ext cx="2582608" cy="2582609"/>
            <a:chOff x="0" y="0"/>
            <a:chExt cx="3443478" cy="3443478"/>
          </a:xfrm>
        </p:grpSpPr>
        <p:sp>
          <p:nvSpPr>
            <p:cNvPr id="287" name="Google Shape;287;p11"/>
            <p:cNvSpPr/>
            <p:nvPr/>
          </p:nvSpPr>
          <p:spPr>
            <a:xfrm>
              <a:off x="25400" y="25400"/>
              <a:ext cx="3392678" cy="3392678"/>
            </a:xfrm>
            <a:custGeom>
              <a:rect b="b" l="l" r="r" t="t"/>
              <a:pathLst>
                <a:path extrusionOk="0" h="3392678" w="3392678">
                  <a:moveTo>
                    <a:pt x="0" y="1696339"/>
                  </a:moveTo>
                  <a:cubicBezTo>
                    <a:pt x="0" y="759460"/>
                    <a:pt x="759460" y="0"/>
                    <a:pt x="1696339" y="0"/>
                  </a:cubicBezTo>
                  <a:cubicBezTo>
                    <a:pt x="2633218" y="0"/>
                    <a:pt x="3392678" y="759460"/>
                    <a:pt x="3392678" y="1696339"/>
                  </a:cubicBezTo>
                  <a:cubicBezTo>
                    <a:pt x="3392678" y="2633218"/>
                    <a:pt x="2633218" y="3392678"/>
                    <a:pt x="1696339" y="3392678"/>
                  </a:cubicBezTo>
                  <a:cubicBezTo>
                    <a:pt x="759460" y="3392678"/>
                    <a:pt x="0" y="2633218"/>
                    <a:pt x="0" y="1696339"/>
                  </a:cubicBezTo>
                  <a:close/>
                </a:path>
              </a:pathLst>
            </a:custGeom>
            <a:solidFill>
              <a:srgbClr val="70C573">
                <a:alpha val="24705"/>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11"/>
            <p:cNvSpPr/>
            <p:nvPr/>
          </p:nvSpPr>
          <p:spPr>
            <a:xfrm>
              <a:off x="0" y="0"/>
              <a:ext cx="3443478" cy="3443478"/>
            </a:xfrm>
            <a:custGeom>
              <a:rect b="b" l="l" r="r" t="t"/>
              <a:pathLst>
                <a:path extrusionOk="0" h="3443478" w="3443478">
                  <a:moveTo>
                    <a:pt x="0" y="1721739"/>
                  </a:moveTo>
                  <a:cubicBezTo>
                    <a:pt x="0" y="770890"/>
                    <a:pt x="770890" y="0"/>
                    <a:pt x="1721739" y="0"/>
                  </a:cubicBezTo>
                  <a:lnTo>
                    <a:pt x="1721739" y="25400"/>
                  </a:lnTo>
                  <a:lnTo>
                    <a:pt x="1721739" y="0"/>
                  </a:lnTo>
                  <a:cubicBezTo>
                    <a:pt x="2672588" y="0"/>
                    <a:pt x="3443478" y="770890"/>
                    <a:pt x="3443478" y="1721739"/>
                  </a:cubicBezTo>
                  <a:cubicBezTo>
                    <a:pt x="3443478" y="2672588"/>
                    <a:pt x="2672588" y="3443478"/>
                    <a:pt x="1721739" y="3443478"/>
                  </a:cubicBezTo>
                  <a:lnTo>
                    <a:pt x="1721739" y="3418078"/>
                  </a:lnTo>
                  <a:lnTo>
                    <a:pt x="1721739" y="3443478"/>
                  </a:lnTo>
                  <a:cubicBezTo>
                    <a:pt x="770890" y="3443478"/>
                    <a:pt x="0" y="2672588"/>
                    <a:pt x="0" y="1721739"/>
                  </a:cubicBezTo>
                  <a:lnTo>
                    <a:pt x="25400" y="1721739"/>
                  </a:lnTo>
                  <a:lnTo>
                    <a:pt x="46863" y="1735328"/>
                  </a:lnTo>
                  <a:cubicBezTo>
                    <a:pt x="40767" y="1744853"/>
                    <a:pt x="29210" y="1749298"/>
                    <a:pt x="18288" y="1746123"/>
                  </a:cubicBezTo>
                  <a:cubicBezTo>
                    <a:pt x="7366" y="1742948"/>
                    <a:pt x="0" y="1733042"/>
                    <a:pt x="0" y="1721739"/>
                  </a:cubicBezTo>
                  <a:moveTo>
                    <a:pt x="50800" y="1721739"/>
                  </a:moveTo>
                  <a:lnTo>
                    <a:pt x="25400" y="1721739"/>
                  </a:lnTo>
                  <a:lnTo>
                    <a:pt x="3937" y="1708150"/>
                  </a:lnTo>
                  <a:cubicBezTo>
                    <a:pt x="10033" y="1698625"/>
                    <a:pt x="21590" y="1694180"/>
                    <a:pt x="32512" y="1697355"/>
                  </a:cubicBezTo>
                  <a:cubicBezTo>
                    <a:pt x="43434" y="1700530"/>
                    <a:pt x="50800" y="1710436"/>
                    <a:pt x="50800" y="1721739"/>
                  </a:cubicBezTo>
                  <a:cubicBezTo>
                    <a:pt x="50800" y="2644521"/>
                    <a:pt x="798957" y="3392678"/>
                    <a:pt x="1721739" y="3392678"/>
                  </a:cubicBezTo>
                  <a:cubicBezTo>
                    <a:pt x="2644521" y="3392678"/>
                    <a:pt x="3392678" y="2644521"/>
                    <a:pt x="3392678" y="1721739"/>
                  </a:cubicBezTo>
                  <a:lnTo>
                    <a:pt x="3418078" y="1721739"/>
                  </a:lnTo>
                  <a:lnTo>
                    <a:pt x="3392678" y="1721739"/>
                  </a:lnTo>
                  <a:cubicBezTo>
                    <a:pt x="3392678" y="798957"/>
                    <a:pt x="2644521" y="50800"/>
                    <a:pt x="1721739" y="50800"/>
                  </a:cubicBezTo>
                  <a:lnTo>
                    <a:pt x="1721739" y="25400"/>
                  </a:lnTo>
                  <a:lnTo>
                    <a:pt x="1721739" y="50800"/>
                  </a:lnTo>
                  <a:cubicBezTo>
                    <a:pt x="798957" y="50800"/>
                    <a:pt x="50800" y="798957"/>
                    <a:pt x="50800" y="1721739"/>
                  </a:cubicBezTo>
                  <a:close/>
                </a:path>
              </a:pathLst>
            </a:custGeom>
            <a:solidFill>
              <a:srgbClr val="F2F2F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89" name="Google Shape;289;p11"/>
          <p:cNvGrpSpPr/>
          <p:nvPr/>
        </p:nvGrpSpPr>
        <p:grpSpPr>
          <a:xfrm>
            <a:off x="6189753" y="4696741"/>
            <a:ext cx="1837320" cy="1851608"/>
            <a:chOff x="0" y="-19050"/>
            <a:chExt cx="2449760" cy="2468810"/>
          </a:xfrm>
        </p:grpSpPr>
        <p:sp>
          <p:nvSpPr>
            <p:cNvPr id="290" name="Google Shape;290;p11"/>
            <p:cNvSpPr/>
            <p:nvPr/>
          </p:nvSpPr>
          <p:spPr>
            <a:xfrm>
              <a:off x="0" y="0"/>
              <a:ext cx="2449760" cy="2449760"/>
            </a:xfrm>
            <a:custGeom>
              <a:rect b="b" l="l" r="r" t="t"/>
              <a:pathLst>
                <a:path extrusionOk="0" h="2449760" w="2449760">
                  <a:moveTo>
                    <a:pt x="0" y="0"/>
                  </a:moveTo>
                  <a:lnTo>
                    <a:pt x="2449760" y="0"/>
                  </a:lnTo>
                  <a:lnTo>
                    <a:pt x="2449760" y="2449760"/>
                  </a:lnTo>
                  <a:lnTo>
                    <a:pt x="0" y="2449760"/>
                  </a:lnTo>
                  <a:close/>
                </a:path>
              </a:pathLst>
            </a:custGeom>
            <a:solidFill>
              <a:srgbClr val="000000">
                <a:alpha val="0"/>
              </a:srgbClr>
            </a:solidFill>
            <a:ln>
              <a:noFill/>
            </a:ln>
          </p:spPr>
        </p:sp>
        <p:sp>
          <p:nvSpPr>
            <p:cNvPr id="291" name="Google Shape;291;p11"/>
            <p:cNvSpPr txBox="1"/>
            <p:nvPr/>
          </p:nvSpPr>
          <p:spPr>
            <a:xfrm>
              <a:off x="0" y="-19050"/>
              <a:ext cx="2449760" cy="2468810"/>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1350" u="none" cap="none" strike="noStrike">
                  <a:solidFill>
                    <a:srgbClr val="616161"/>
                  </a:solidFill>
                  <a:latin typeface="Arial"/>
                  <a:ea typeface="Arial"/>
                  <a:cs typeface="Arial"/>
                  <a:sym typeface="Arial"/>
                </a:rPr>
                <a:t>GOBERNANZA EFICAZ</a:t>
              </a:r>
              <a:endParaRPr/>
            </a:p>
          </p:txBody>
        </p:sp>
      </p:grpSp>
      <p:grpSp>
        <p:nvGrpSpPr>
          <p:cNvPr id="292" name="Google Shape;292;p11"/>
          <p:cNvGrpSpPr/>
          <p:nvPr/>
        </p:nvGrpSpPr>
        <p:grpSpPr>
          <a:xfrm>
            <a:off x="7852707" y="4338396"/>
            <a:ext cx="2582608" cy="2582609"/>
            <a:chOff x="0" y="0"/>
            <a:chExt cx="3443478" cy="3443478"/>
          </a:xfrm>
        </p:grpSpPr>
        <p:sp>
          <p:nvSpPr>
            <p:cNvPr id="293" name="Google Shape;293;p11"/>
            <p:cNvSpPr/>
            <p:nvPr/>
          </p:nvSpPr>
          <p:spPr>
            <a:xfrm>
              <a:off x="25400" y="25400"/>
              <a:ext cx="3392678" cy="3392678"/>
            </a:xfrm>
            <a:custGeom>
              <a:rect b="b" l="l" r="r" t="t"/>
              <a:pathLst>
                <a:path extrusionOk="0" h="3392678" w="3392678">
                  <a:moveTo>
                    <a:pt x="0" y="1696339"/>
                  </a:moveTo>
                  <a:cubicBezTo>
                    <a:pt x="0" y="759460"/>
                    <a:pt x="759460" y="0"/>
                    <a:pt x="1696339" y="0"/>
                  </a:cubicBezTo>
                  <a:cubicBezTo>
                    <a:pt x="2633218" y="0"/>
                    <a:pt x="3392678" y="759460"/>
                    <a:pt x="3392678" y="1696339"/>
                  </a:cubicBezTo>
                  <a:cubicBezTo>
                    <a:pt x="3392678" y="2633218"/>
                    <a:pt x="2633218" y="3392678"/>
                    <a:pt x="1696339" y="3392678"/>
                  </a:cubicBezTo>
                  <a:cubicBezTo>
                    <a:pt x="759460" y="3392678"/>
                    <a:pt x="0" y="2633218"/>
                    <a:pt x="0" y="1696339"/>
                  </a:cubicBezTo>
                  <a:close/>
                </a:path>
              </a:pathLst>
            </a:custGeom>
            <a:solidFill>
              <a:srgbClr val="70C573">
                <a:alpha val="24705"/>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p11"/>
            <p:cNvSpPr/>
            <p:nvPr/>
          </p:nvSpPr>
          <p:spPr>
            <a:xfrm>
              <a:off x="0" y="0"/>
              <a:ext cx="3443478" cy="3443478"/>
            </a:xfrm>
            <a:custGeom>
              <a:rect b="b" l="l" r="r" t="t"/>
              <a:pathLst>
                <a:path extrusionOk="0" h="3443478" w="3443478">
                  <a:moveTo>
                    <a:pt x="0" y="1721739"/>
                  </a:moveTo>
                  <a:cubicBezTo>
                    <a:pt x="0" y="770890"/>
                    <a:pt x="770890" y="0"/>
                    <a:pt x="1721739" y="0"/>
                  </a:cubicBezTo>
                  <a:lnTo>
                    <a:pt x="1721739" y="25400"/>
                  </a:lnTo>
                  <a:lnTo>
                    <a:pt x="1721739" y="0"/>
                  </a:lnTo>
                  <a:cubicBezTo>
                    <a:pt x="2672588" y="0"/>
                    <a:pt x="3443478" y="770890"/>
                    <a:pt x="3443478" y="1721739"/>
                  </a:cubicBezTo>
                  <a:cubicBezTo>
                    <a:pt x="3443478" y="2672588"/>
                    <a:pt x="2672588" y="3443478"/>
                    <a:pt x="1721739" y="3443478"/>
                  </a:cubicBezTo>
                  <a:lnTo>
                    <a:pt x="1721739" y="3418078"/>
                  </a:lnTo>
                  <a:lnTo>
                    <a:pt x="1721739" y="3443478"/>
                  </a:lnTo>
                  <a:cubicBezTo>
                    <a:pt x="770890" y="3443478"/>
                    <a:pt x="0" y="2672588"/>
                    <a:pt x="0" y="1721739"/>
                  </a:cubicBezTo>
                  <a:lnTo>
                    <a:pt x="25400" y="1721739"/>
                  </a:lnTo>
                  <a:lnTo>
                    <a:pt x="46863" y="1735328"/>
                  </a:lnTo>
                  <a:cubicBezTo>
                    <a:pt x="40767" y="1744853"/>
                    <a:pt x="29210" y="1749298"/>
                    <a:pt x="18288" y="1746123"/>
                  </a:cubicBezTo>
                  <a:cubicBezTo>
                    <a:pt x="7366" y="1742948"/>
                    <a:pt x="0" y="1733042"/>
                    <a:pt x="0" y="1721739"/>
                  </a:cubicBezTo>
                  <a:moveTo>
                    <a:pt x="50800" y="1721739"/>
                  </a:moveTo>
                  <a:lnTo>
                    <a:pt x="25400" y="1721739"/>
                  </a:lnTo>
                  <a:lnTo>
                    <a:pt x="3937" y="1708150"/>
                  </a:lnTo>
                  <a:cubicBezTo>
                    <a:pt x="10033" y="1698625"/>
                    <a:pt x="21590" y="1694180"/>
                    <a:pt x="32512" y="1697355"/>
                  </a:cubicBezTo>
                  <a:cubicBezTo>
                    <a:pt x="43434" y="1700530"/>
                    <a:pt x="50800" y="1710436"/>
                    <a:pt x="50800" y="1721739"/>
                  </a:cubicBezTo>
                  <a:cubicBezTo>
                    <a:pt x="50800" y="2644521"/>
                    <a:pt x="798957" y="3392678"/>
                    <a:pt x="1721739" y="3392678"/>
                  </a:cubicBezTo>
                  <a:cubicBezTo>
                    <a:pt x="2644521" y="3392678"/>
                    <a:pt x="3392678" y="2644521"/>
                    <a:pt x="3392678" y="1721739"/>
                  </a:cubicBezTo>
                  <a:lnTo>
                    <a:pt x="3418078" y="1721739"/>
                  </a:lnTo>
                  <a:lnTo>
                    <a:pt x="3392678" y="1721739"/>
                  </a:lnTo>
                  <a:cubicBezTo>
                    <a:pt x="3392678" y="798957"/>
                    <a:pt x="2644521" y="50800"/>
                    <a:pt x="1721739" y="50800"/>
                  </a:cubicBezTo>
                  <a:lnTo>
                    <a:pt x="1721739" y="25400"/>
                  </a:lnTo>
                  <a:lnTo>
                    <a:pt x="1721739" y="50800"/>
                  </a:lnTo>
                  <a:cubicBezTo>
                    <a:pt x="798957" y="50800"/>
                    <a:pt x="50800" y="798957"/>
                    <a:pt x="50800" y="1721739"/>
                  </a:cubicBezTo>
                  <a:close/>
                </a:path>
              </a:pathLst>
            </a:custGeom>
            <a:solidFill>
              <a:srgbClr val="F2F2F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95" name="Google Shape;295;p11"/>
          <p:cNvGrpSpPr/>
          <p:nvPr/>
        </p:nvGrpSpPr>
        <p:grpSpPr>
          <a:xfrm>
            <a:off x="8225338" y="4696741"/>
            <a:ext cx="1837320" cy="1851608"/>
            <a:chOff x="0" y="-19050"/>
            <a:chExt cx="2449760" cy="2468810"/>
          </a:xfrm>
        </p:grpSpPr>
        <p:sp>
          <p:nvSpPr>
            <p:cNvPr id="296" name="Google Shape;296;p11"/>
            <p:cNvSpPr/>
            <p:nvPr/>
          </p:nvSpPr>
          <p:spPr>
            <a:xfrm>
              <a:off x="0" y="0"/>
              <a:ext cx="2449760" cy="2449760"/>
            </a:xfrm>
            <a:custGeom>
              <a:rect b="b" l="l" r="r" t="t"/>
              <a:pathLst>
                <a:path extrusionOk="0" h="2449760" w="2449760">
                  <a:moveTo>
                    <a:pt x="0" y="0"/>
                  </a:moveTo>
                  <a:lnTo>
                    <a:pt x="2449760" y="0"/>
                  </a:lnTo>
                  <a:lnTo>
                    <a:pt x="2449760" y="2449760"/>
                  </a:lnTo>
                  <a:lnTo>
                    <a:pt x="0" y="2449760"/>
                  </a:lnTo>
                  <a:close/>
                </a:path>
              </a:pathLst>
            </a:custGeom>
            <a:solidFill>
              <a:srgbClr val="000000">
                <a:alpha val="0"/>
              </a:srgbClr>
            </a:solidFill>
            <a:ln>
              <a:noFill/>
            </a:ln>
          </p:spPr>
        </p:sp>
        <p:sp>
          <p:nvSpPr>
            <p:cNvPr id="297" name="Google Shape;297;p11"/>
            <p:cNvSpPr txBox="1"/>
            <p:nvPr/>
          </p:nvSpPr>
          <p:spPr>
            <a:xfrm>
              <a:off x="0" y="-19050"/>
              <a:ext cx="2449760" cy="2468810"/>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1350" u="none" cap="none" strike="noStrike">
                  <a:solidFill>
                    <a:srgbClr val="2C2C2C"/>
                  </a:solidFill>
                  <a:latin typeface="Arial"/>
                  <a:ea typeface="Arial"/>
                  <a:cs typeface="Arial"/>
                  <a:sym typeface="Arial"/>
                </a:rPr>
                <a:t>FUERTE FUERTE LABORAL</a:t>
              </a:r>
              <a:endParaRPr/>
            </a:p>
          </p:txBody>
        </p:sp>
      </p:grpSp>
      <p:grpSp>
        <p:nvGrpSpPr>
          <p:cNvPr id="298" name="Google Shape;298;p11"/>
          <p:cNvGrpSpPr/>
          <p:nvPr/>
        </p:nvGrpSpPr>
        <p:grpSpPr>
          <a:xfrm>
            <a:off x="9888294" y="4338396"/>
            <a:ext cx="2582608" cy="2582609"/>
            <a:chOff x="0" y="0"/>
            <a:chExt cx="3443478" cy="3443478"/>
          </a:xfrm>
        </p:grpSpPr>
        <p:sp>
          <p:nvSpPr>
            <p:cNvPr id="299" name="Google Shape;299;p11"/>
            <p:cNvSpPr/>
            <p:nvPr/>
          </p:nvSpPr>
          <p:spPr>
            <a:xfrm>
              <a:off x="25400" y="25400"/>
              <a:ext cx="3392678" cy="3392678"/>
            </a:xfrm>
            <a:custGeom>
              <a:rect b="b" l="l" r="r" t="t"/>
              <a:pathLst>
                <a:path extrusionOk="0" h="3392678" w="3392678">
                  <a:moveTo>
                    <a:pt x="0" y="1696339"/>
                  </a:moveTo>
                  <a:cubicBezTo>
                    <a:pt x="0" y="759460"/>
                    <a:pt x="759460" y="0"/>
                    <a:pt x="1696339" y="0"/>
                  </a:cubicBezTo>
                  <a:cubicBezTo>
                    <a:pt x="2633218" y="0"/>
                    <a:pt x="3392678" y="759460"/>
                    <a:pt x="3392678" y="1696339"/>
                  </a:cubicBezTo>
                  <a:cubicBezTo>
                    <a:pt x="3392678" y="2633218"/>
                    <a:pt x="2633218" y="3392678"/>
                    <a:pt x="1696339" y="3392678"/>
                  </a:cubicBezTo>
                  <a:cubicBezTo>
                    <a:pt x="759460" y="3392678"/>
                    <a:pt x="0" y="2633218"/>
                    <a:pt x="0" y="1696339"/>
                  </a:cubicBezTo>
                  <a:close/>
                </a:path>
              </a:pathLst>
            </a:custGeom>
            <a:solidFill>
              <a:srgbClr val="70C573">
                <a:alpha val="24705"/>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 name="Google Shape;300;p11"/>
            <p:cNvSpPr/>
            <p:nvPr/>
          </p:nvSpPr>
          <p:spPr>
            <a:xfrm>
              <a:off x="0" y="0"/>
              <a:ext cx="3443478" cy="3443478"/>
            </a:xfrm>
            <a:custGeom>
              <a:rect b="b" l="l" r="r" t="t"/>
              <a:pathLst>
                <a:path extrusionOk="0" h="3443478" w="3443478">
                  <a:moveTo>
                    <a:pt x="0" y="1721739"/>
                  </a:moveTo>
                  <a:cubicBezTo>
                    <a:pt x="0" y="770890"/>
                    <a:pt x="770890" y="0"/>
                    <a:pt x="1721739" y="0"/>
                  </a:cubicBezTo>
                  <a:lnTo>
                    <a:pt x="1721739" y="25400"/>
                  </a:lnTo>
                  <a:lnTo>
                    <a:pt x="1721739" y="0"/>
                  </a:lnTo>
                  <a:cubicBezTo>
                    <a:pt x="2672588" y="0"/>
                    <a:pt x="3443478" y="770890"/>
                    <a:pt x="3443478" y="1721739"/>
                  </a:cubicBezTo>
                  <a:cubicBezTo>
                    <a:pt x="3443478" y="2672588"/>
                    <a:pt x="2672588" y="3443478"/>
                    <a:pt x="1721739" y="3443478"/>
                  </a:cubicBezTo>
                  <a:lnTo>
                    <a:pt x="1721739" y="3418078"/>
                  </a:lnTo>
                  <a:lnTo>
                    <a:pt x="1721739" y="3443478"/>
                  </a:lnTo>
                  <a:cubicBezTo>
                    <a:pt x="770890" y="3443478"/>
                    <a:pt x="0" y="2672588"/>
                    <a:pt x="0" y="1721739"/>
                  </a:cubicBezTo>
                  <a:lnTo>
                    <a:pt x="25400" y="1721739"/>
                  </a:lnTo>
                  <a:lnTo>
                    <a:pt x="46863" y="1735328"/>
                  </a:lnTo>
                  <a:cubicBezTo>
                    <a:pt x="40767" y="1744853"/>
                    <a:pt x="29210" y="1749298"/>
                    <a:pt x="18288" y="1746123"/>
                  </a:cubicBezTo>
                  <a:cubicBezTo>
                    <a:pt x="7366" y="1742948"/>
                    <a:pt x="0" y="1733042"/>
                    <a:pt x="0" y="1721739"/>
                  </a:cubicBezTo>
                  <a:moveTo>
                    <a:pt x="50800" y="1721739"/>
                  </a:moveTo>
                  <a:lnTo>
                    <a:pt x="25400" y="1721739"/>
                  </a:lnTo>
                  <a:lnTo>
                    <a:pt x="3937" y="1708150"/>
                  </a:lnTo>
                  <a:cubicBezTo>
                    <a:pt x="10033" y="1698625"/>
                    <a:pt x="21590" y="1694180"/>
                    <a:pt x="32512" y="1697355"/>
                  </a:cubicBezTo>
                  <a:cubicBezTo>
                    <a:pt x="43434" y="1700530"/>
                    <a:pt x="50800" y="1710436"/>
                    <a:pt x="50800" y="1721739"/>
                  </a:cubicBezTo>
                  <a:cubicBezTo>
                    <a:pt x="50800" y="2644521"/>
                    <a:pt x="798957" y="3392678"/>
                    <a:pt x="1721739" y="3392678"/>
                  </a:cubicBezTo>
                  <a:cubicBezTo>
                    <a:pt x="2644521" y="3392678"/>
                    <a:pt x="3392678" y="2644521"/>
                    <a:pt x="3392678" y="1721739"/>
                  </a:cubicBezTo>
                  <a:lnTo>
                    <a:pt x="3418078" y="1721739"/>
                  </a:lnTo>
                  <a:lnTo>
                    <a:pt x="3392678" y="1721739"/>
                  </a:lnTo>
                  <a:cubicBezTo>
                    <a:pt x="3392678" y="798957"/>
                    <a:pt x="2644521" y="50800"/>
                    <a:pt x="1721739" y="50800"/>
                  </a:cubicBezTo>
                  <a:lnTo>
                    <a:pt x="1721739" y="25400"/>
                  </a:lnTo>
                  <a:lnTo>
                    <a:pt x="1721739" y="50800"/>
                  </a:lnTo>
                  <a:cubicBezTo>
                    <a:pt x="798957" y="50800"/>
                    <a:pt x="50800" y="798957"/>
                    <a:pt x="50800" y="1721739"/>
                  </a:cubicBezTo>
                  <a:close/>
                </a:path>
              </a:pathLst>
            </a:custGeom>
            <a:solidFill>
              <a:srgbClr val="F2F2F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01" name="Google Shape;301;p11"/>
          <p:cNvGrpSpPr/>
          <p:nvPr/>
        </p:nvGrpSpPr>
        <p:grpSpPr>
          <a:xfrm>
            <a:off x="10260925" y="4696741"/>
            <a:ext cx="1837320" cy="1851608"/>
            <a:chOff x="0" y="-19050"/>
            <a:chExt cx="2449760" cy="2468810"/>
          </a:xfrm>
        </p:grpSpPr>
        <p:sp>
          <p:nvSpPr>
            <p:cNvPr id="302" name="Google Shape;302;p11"/>
            <p:cNvSpPr/>
            <p:nvPr/>
          </p:nvSpPr>
          <p:spPr>
            <a:xfrm>
              <a:off x="0" y="0"/>
              <a:ext cx="2449760" cy="2449760"/>
            </a:xfrm>
            <a:custGeom>
              <a:rect b="b" l="l" r="r" t="t"/>
              <a:pathLst>
                <a:path extrusionOk="0" h="2449760" w="2449760">
                  <a:moveTo>
                    <a:pt x="0" y="0"/>
                  </a:moveTo>
                  <a:lnTo>
                    <a:pt x="2449760" y="0"/>
                  </a:lnTo>
                  <a:lnTo>
                    <a:pt x="2449760" y="2449760"/>
                  </a:lnTo>
                  <a:lnTo>
                    <a:pt x="0" y="2449760"/>
                  </a:lnTo>
                  <a:close/>
                </a:path>
              </a:pathLst>
            </a:custGeom>
            <a:solidFill>
              <a:srgbClr val="000000">
                <a:alpha val="0"/>
              </a:srgbClr>
            </a:solidFill>
            <a:ln>
              <a:noFill/>
            </a:ln>
          </p:spPr>
        </p:sp>
        <p:sp>
          <p:nvSpPr>
            <p:cNvPr id="303" name="Google Shape;303;p11"/>
            <p:cNvSpPr txBox="1"/>
            <p:nvPr/>
          </p:nvSpPr>
          <p:spPr>
            <a:xfrm>
              <a:off x="0" y="-19050"/>
              <a:ext cx="2449760" cy="2468810"/>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1350" u="none" cap="none" strike="noStrike">
                  <a:solidFill>
                    <a:srgbClr val="2C2C2C"/>
                  </a:solidFill>
                  <a:latin typeface="Arial"/>
                  <a:ea typeface="Arial"/>
                  <a:cs typeface="Arial"/>
                  <a:sym typeface="Arial"/>
                </a:rPr>
                <a:t>BENEFICIOS ECONÓMICOS SOSTENIBLES</a:t>
              </a:r>
              <a:endParaRPr/>
            </a:p>
          </p:txBody>
        </p:sp>
      </p:grpSp>
      <p:grpSp>
        <p:nvGrpSpPr>
          <p:cNvPr id="304" name="Google Shape;304;p11"/>
          <p:cNvGrpSpPr/>
          <p:nvPr/>
        </p:nvGrpSpPr>
        <p:grpSpPr>
          <a:xfrm>
            <a:off x="11923881" y="4338396"/>
            <a:ext cx="2582608" cy="2582609"/>
            <a:chOff x="0" y="0"/>
            <a:chExt cx="3443478" cy="3443478"/>
          </a:xfrm>
        </p:grpSpPr>
        <p:sp>
          <p:nvSpPr>
            <p:cNvPr id="305" name="Google Shape;305;p11"/>
            <p:cNvSpPr/>
            <p:nvPr/>
          </p:nvSpPr>
          <p:spPr>
            <a:xfrm>
              <a:off x="25400" y="25400"/>
              <a:ext cx="3392678" cy="3392678"/>
            </a:xfrm>
            <a:custGeom>
              <a:rect b="b" l="l" r="r" t="t"/>
              <a:pathLst>
                <a:path extrusionOk="0" h="3392678" w="3392678">
                  <a:moveTo>
                    <a:pt x="0" y="1696339"/>
                  </a:moveTo>
                  <a:cubicBezTo>
                    <a:pt x="0" y="759460"/>
                    <a:pt x="759460" y="0"/>
                    <a:pt x="1696339" y="0"/>
                  </a:cubicBezTo>
                  <a:cubicBezTo>
                    <a:pt x="2633218" y="0"/>
                    <a:pt x="3392678" y="759460"/>
                    <a:pt x="3392678" y="1696339"/>
                  </a:cubicBezTo>
                  <a:cubicBezTo>
                    <a:pt x="3392678" y="2633218"/>
                    <a:pt x="2633218" y="3392678"/>
                    <a:pt x="1696339" y="3392678"/>
                  </a:cubicBezTo>
                  <a:cubicBezTo>
                    <a:pt x="759460" y="3392678"/>
                    <a:pt x="0" y="2633218"/>
                    <a:pt x="0" y="1696339"/>
                  </a:cubicBezTo>
                  <a:close/>
                </a:path>
              </a:pathLst>
            </a:custGeom>
            <a:solidFill>
              <a:srgbClr val="70C573">
                <a:alpha val="24705"/>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 name="Google Shape;306;p11"/>
            <p:cNvSpPr/>
            <p:nvPr/>
          </p:nvSpPr>
          <p:spPr>
            <a:xfrm>
              <a:off x="0" y="0"/>
              <a:ext cx="3443478" cy="3443478"/>
            </a:xfrm>
            <a:custGeom>
              <a:rect b="b" l="l" r="r" t="t"/>
              <a:pathLst>
                <a:path extrusionOk="0" h="3443478" w="3443478">
                  <a:moveTo>
                    <a:pt x="0" y="1721739"/>
                  </a:moveTo>
                  <a:cubicBezTo>
                    <a:pt x="0" y="770890"/>
                    <a:pt x="770890" y="0"/>
                    <a:pt x="1721739" y="0"/>
                  </a:cubicBezTo>
                  <a:lnTo>
                    <a:pt x="1721739" y="25400"/>
                  </a:lnTo>
                  <a:lnTo>
                    <a:pt x="1721739" y="0"/>
                  </a:lnTo>
                  <a:cubicBezTo>
                    <a:pt x="2672588" y="0"/>
                    <a:pt x="3443478" y="770890"/>
                    <a:pt x="3443478" y="1721739"/>
                  </a:cubicBezTo>
                  <a:cubicBezTo>
                    <a:pt x="3443478" y="2672588"/>
                    <a:pt x="2672588" y="3443478"/>
                    <a:pt x="1721739" y="3443478"/>
                  </a:cubicBezTo>
                  <a:lnTo>
                    <a:pt x="1721739" y="3418078"/>
                  </a:lnTo>
                  <a:lnTo>
                    <a:pt x="1721739" y="3443478"/>
                  </a:lnTo>
                  <a:cubicBezTo>
                    <a:pt x="770890" y="3443478"/>
                    <a:pt x="0" y="2672588"/>
                    <a:pt x="0" y="1721739"/>
                  </a:cubicBezTo>
                  <a:lnTo>
                    <a:pt x="25400" y="1721739"/>
                  </a:lnTo>
                  <a:lnTo>
                    <a:pt x="46863" y="1735328"/>
                  </a:lnTo>
                  <a:cubicBezTo>
                    <a:pt x="40767" y="1744853"/>
                    <a:pt x="29210" y="1749298"/>
                    <a:pt x="18288" y="1746123"/>
                  </a:cubicBezTo>
                  <a:cubicBezTo>
                    <a:pt x="7366" y="1742948"/>
                    <a:pt x="0" y="1733042"/>
                    <a:pt x="0" y="1721739"/>
                  </a:cubicBezTo>
                  <a:moveTo>
                    <a:pt x="50800" y="1721739"/>
                  </a:moveTo>
                  <a:lnTo>
                    <a:pt x="25400" y="1721739"/>
                  </a:lnTo>
                  <a:lnTo>
                    <a:pt x="3937" y="1708150"/>
                  </a:lnTo>
                  <a:cubicBezTo>
                    <a:pt x="10033" y="1698625"/>
                    <a:pt x="21590" y="1694180"/>
                    <a:pt x="32512" y="1697355"/>
                  </a:cubicBezTo>
                  <a:cubicBezTo>
                    <a:pt x="43434" y="1700530"/>
                    <a:pt x="50800" y="1710436"/>
                    <a:pt x="50800" y="1721739"/>
                  </a:cubicBezTo>
                  <a:cubicBezTo>
                    <a:pt x="50800" y="2644521"/>
                    <a:pt x="798957" y="3392678"/>
                    <a:pt x="1721739" y="3392678"/>
                  </a:cubicBezTo>
                  <a:cubicBezTo>
                    <a:pt x="2644521" y="3392678"/>
                    <a:pt x="3392678" y="2644521"/>
                    <a:pt x="3392678" y="1721739"/>
                  </a:cubicBezTo>
                  <a:lnTo>
                    <a:pt x="3418078" y="1721739"/>
                  </a:lnTo>
                  <a:lnTo>
                    <a:pt x="3392678" y="1721739"/>
                  </a:lnTo>
                  <a:cubicBezTo>
                    <a:pt x="3392678" y="798957"/>
                    <a:pt x="2644521" y="50800"/>
                    <a:pt x="1721739" y="50800"/>
                  </a:cubicBezTo>
                  <a:lnTo>
                    <a:pt x="1721739" y="25400"/>
                  </a:lnTo>
                  <a:lnTo>
                    <a:pt x="1721739" y="50800"/>
                  </a:lnTo>
                  <a:cubicBezTo>
                    <a:pt x="798957" y="50800"/>
                    <a:pt x="50800" y="798957"/>
                    <a:pt x="50800" y="1721739"/>
                  </a:cubicBezTo>
                  <a:close/>
                </a:path>
              </a:pathLst>
            </a:custGeom>
            <a:solidFill>
              <a:srgbClr val="F2F2F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07" name="Google Shape;307;p11"/>
          <p:cNvGrpSpPr/>
          <p:nvPr/>
        </p:nvGrpSpPr>
        <p:grpSpPr>
          <a:xfrm>
            <a:off x="12296512" y="4696741"/>
            <a:ext cx="1837320" cy="1851608"/>
            <a:chOff x="0" y="-19050"/>
            <a:chExt cx="2449760" cy="2468810"/>
          </a:xfrm>
        </p:grpSpPr>
        <p:sp>
          <p:nvSpPr>
            <p:cNvPr id="308" name="Google Shape;308;p11"/>
            <p:cNvSpPr/>
            <p:nvPr/>
          </p:nvSpPr>
          <p:spPr>
            <a:xfrm>
              <a:off x="0" y="0"/>
              <a:ext cx="2449760" cy="2449760"/>
            </a:xfrm>
            <a:custGeom>
              <a:rect b="b" l="l" r="r" t="t"/>
              <a:pathLst>
                <a:path extrusionOk="0" h="2449760" w="2449760">
                  <a:moveTo>
                    <a:pt x="0" y="0"/>
                  </a:moveTo>
                  <a:lnTo>
                    <a:pt x="2449760" y="0"/>
                  </a:lnTo>
                  <a:lnTo>
                    <a:pt x="2449760" y="2449760"/>
                  </a:lnTo>
                  <a:lnTo>
                    <a:pt x="0" y="2449760"/>
                  </a:lnTo>
                  <a:close/>
                </a:path>
              </a:pathLst>
            </a:custGeom>
            <a:solidFill>
              <a:srgbClr val="000000">
                <a:alpha val="0"/>
              </a:srgbClr>
            </a:solidFill>
            <a:ln>
              <a:noFill/>
            </a:ln>
          </p:spPr>
        </p:sp>
        <p:sp>
          <p:nvSpPr>
            <p:cNvPr id="309" name="Google Shape;309;p11"/>
            <p:cNvSpPr txBox="1"/>
            <p:nvPr/>
          </p:nvSpPr>
          <p:spPr>
            <a:xfrm>
              <a:off x="0" y="-19050"/>
              <a:ext cx="2449760" cy="2468810"/>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1350" u="none" cap="none" strike="noStrike">
                  <a:solidFill>
                    <a:srgbClr val="2C2C2C"/>
                  </a:solidFill>
                  <a:latin typeface="Arial"/>
                  <a:ea typeface="Arial"/>
                  <a:cs typeface="Arial"/>
                  <a:sym typeface="Arial"/>
                </a:rPr>
                <a:t>PRODUCTOS ÚNICOS DEL MERCADO</a:t>
              </a:r>
              <a:endParaRPr/>
            </a:p>
          </p:txBody>
        </p:sp>
      </p:grpSp>
      <p:grpSp>
        <p:nvGrpSpPr>
          <p:cNvPr id="310" name="Google Shape;310;p11"/>
          <p:cNvGrpSpPr/>
          <p:nvPr/>
        </p:nvGrpSpPr>
        <p:grpSpPr>
          <a:xfrm>
            <a:off x="13959468" y="4338396"/>
            <a:ext cx="2582608" cy="2582609"/>
            <a:chOff x="0" y="0"/>
            <a:chExt cx="3443478" cy="3443478"/>
          </a:xfrm>
        </p:grpSpPr>
        <p:sp>
          <p:nvSpPr>
            <p:cNvPr id="311" name="Google Shape;311;p11"/>
            <p:cNvSpPr/>
            <p:nvPr/>
          </p:nvSpPr>
          <p:spPr>
            <a:xfrm>
              <a:off x="25400" y="25400"/>
              <a:ext cx="3392678" cy="3392678"/>
            </a:xfrm>
            <a:custGeom>
              <a:rect b="b" l="l" r="r" t="t"/>
              <a:pathLst>
                <a:path extrusionOk="0" h="3392678" w="3392678">
                  <a:moveTo>
                    <a:pt x="0" y="1696339"/>
                  </a:moveTo>
                  <a:cubicBezTo>
                    <a:pt x="0" y="759460"/>
                    <a:pt x="759460" y="0"/>
                    <a:pt x="1696339" y="0"/>
                  </a:cubicBezTo>
                  <a:cubicBezTo>
                    <a:pt x="2633218" y="0"/>
                    <a:pt x="3392678" y="759460"/>
                    <a:pt x="3392678" y="1696339"/>
                  </a:cubicBezTo>
                  <a:cubicBezTo>
                    <a:pt x="3392678" y="2633218"/>
                    <a:pt x="2633218" y="3392678"/>
                    <a:pt x="1696339" y="3392678"/>
                  </a:cubicBezTo>
                  <a:cubicBezTo>
                    <a:pt x="759460" y="3392678"/>
                    <a:pt x="0" y="2633218"/>
                    <a:pt x="0" y="1696339"/>
                  </a:cubicBezTo>
                  <a:close/>
                </a:path>
              </a:pathLst>
            </a:custGeom>
            <a:solidFill>
              <a:srgbClr val="70C573">
                <a:alpha val="24705"/>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 name="Google Shape;312;p11"/>
            <p:cNvSpPr/>
            <p:nvPr/>
          </p:nvSpPr>
          <p:spPr>
            <a:xfrm>
              <a:off x="0" y="0"/>
              <a:ext cx="3443478" cy="3443478"/>
            </a:xfrm>
            <a:custGeom>
              <a:rect b="b" l="l" r="r" t="t"/>
              <a:pathLst>
                <a:path extrusionOk="0" h="3443478" w="3443478">
                  <a:moveTo>
                    <a:pt x="0" y="1721739"/>
                  </a:moveTo>
                  <a:cubicBezTo>
                    <a:pt x="0" y="770890"/>
                    <a:pt x="770890" y="0"/>
                    <a:pt x="1721739" y="0"/>
                  </a:cubicBezTo>
                  <a:lnTo>
                    <a:pt x="1721739" y="25400"/>
                  </a:lnTo>
                  <a:lnTo>
                    <a:pt x="1721739" y="0"/>
                  </a:lnTo>
                  <a:cubicBezTo>
                    <a:pt x="2672588" y="0"/>
                    <a:pt x="3443478" y="770890"/>
                    <a:pt x="3443478" y="1721739"/>
                  </a:cubicBezTo>
                  <a:cubicBezTo>
                    <a:pt x="3443478" y="2672588"/>
                    <a:pt x="2672588" y="3443478"/>
                    <a:pt x="1721739" y="3443478"/>
                  </a:cubicBezTo>
                  <a:lnTo>
                    <a:pt x="1721739" y="3418078"/>
                  </a:lnTo>
                  <a:lnTo>
                    <a:pt x="1721739" y="3443478"/>
                  </a:lnTo>
                  <a:cubicBezTo>
                    <a:pt x="770890" y="3443478"/>
                    <a:pt x="0" y="2672588"/>
                    <a:pt x="0" y="1721739"/>
                  </a:cubicBezTo>
                  <a:lnTo>
                    <a:pt x="25400" y="1721739"/>
                  </a:lnTo>
                  <a:lnTo>
                    <a:pt x="46863" y="1735328"/>
                  </a:lnTo>
                  <a:cubicBezTo>
                    <a:pt x="40767" y="1744853"/>
                    <a:pt x="29210" y="1749298"/>
                    <a:pt x="18288" y="1746123"/>
                  </a:cubicBezTo>
                  <a:cubicBezTo>
                    <a:pt x="7366" y="1742948"/>
                    <a:pt x="0" y="1733042"/>
                    <a:pt x="0" y="1721739"/>
                  </a:cubicBezTo>
                  <a:moveTo>
                    <a:pt x="50800" y="1721739"/>
                  </a:moveTo>
                  <a:lnTo>
                    <a:pt x="25400" y="1721739"/>
                  </a:lnTo>
                  <a:lnTo>
                    <a:pt x="3937" y="1708150"/>
                  </a:lnTo>
                  <a:cubicBezTo>
                    <a:pt x="10033" y="1698625"/>
                    <a:pt x="21590" y="1694180"/>
                    <a:pt x="32512" y="1697355"/>
                  </a:cubicBezTo>
                  <a:cubicBezTo>
                    <a:pt x="43434" y="1700530"/>
                    <a:pt x="50800" y="1710436"/>
                    <a:pt x="50800" y="1721739"/>
                  </a:cubicBezTo>
                  <a:cubicBezTo>
                    <a:pt x="50800" y="2644521"/>
                    <a:pt x="798957" y="3392678"/>
                    <a:pt x="1721739" y="3392678"/>
                  </a:cubicBezTo>
                  <a:cubicBezTo>
                    <a:pt x="2644521" y="3392678"/>
                    <a:pt x="3392678" y="2644521"/>
                    <a:pt x="3392678" y="1721739"/>
                  </a:cubicBezTo>
                  <a:lnTo>
                    <a:pt x="3418078" y="1721739"/>
                  </a:lnTo>
                  <a:lnTo>
                    <a:pt x="3392678" y="1721739"/>
                  </a:lnTo>
                  <a:cubicBezTo>
                    <a:pt x="3392678" y="798957"/>
                    <a:pt x="2644521" y="50800"/>
                    <a:pt x="1721739" y="50800"/>
                  </a:cubicBezTo>
                  <a:lnTo>
                    <a:pt x="1721739" y="25400"/>
                  </a:lnTo>
                  <a:lnTo>
                    <a:pt x="1721739" y="50800"/>
                  </a:lnTo>
                  <a:cubicBezTo>
                    <a:pt x="798957" y="50800"/>
                    <a:pt x="50800" y="798957"/>
                    <a:pt x="50800" y="1721739"/>
                  </a:cubicBezTo>
                  <a:close/>
                </a:path>
              </a:pathLst>
            </a:custGeom>
            <a:solidFill>
              <a:srgbClr val="F2F2F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13" name="Google Shape;313;p11"/>
          <p:cNvGrpSpPr/>
          <p:nvPr/>
        </p:nvGrpSpPr>
        <p:grpSpPr>
          <a:xfrm>
            <a:off x="14332100" y="4696741"/>
            <a:ext cx="1837320" cy="1851608"/>
            <a:chOff x="0" y="-19050"/>
            <a:chExt cx="2449760" cy="2468810"/>
          </a:xfrm>
        </p:grpSpPr>
        <p:sp>
          <p:nvSpPr>
            <p:cNvPr id="314" name="Google Shape;314;p11"/>
            <p:cNvSpPr/>
            <p:nvPr/>
          </p:nvSpPr>
          <p:spPr>
            <a:xfrm>
              <a:off x="0" y="0"/>
              <a:ext cx="2449760" cy="2449760"/>
            </a:xfrm>
            <a:custGeom>
              <a:rect b="b" l="l" r="r" t="t"/>
              <a:pathLst>
                <a:path extrusionOk="0" h="2449760" w="2449760">
                  <a:moveTo>
                    <a:pt x="0" y="0"/>
                  </a:moveTo>
                  <a:lnTo>
                    <a:pt x="2449760" y="0"/>
                  </a:lnTo>
                  <a:lnTo>
                    <a:pt x="2449760" y="2449760"/>
                  </a:lnTo>
                  <a:lnTo>
                    <a:pt x="0" y="2449760"/>
                  </a:lnTo>
                  <a:close/>
                </a:path>
              </a:pathLst>
            </a:custGeom>
            <a:solidFill>
              <a:srgbClr val="000000">
                <a:alpha val="0"/>
              </a:srgbClr>
            </a:solidFill>
            <a:ln>
              <a:noFill/>
            </a:ln>
          </p:spPr>
        </p:sp>
        <p:sp>
          <p:nvSpPr>
            <p:cNvPr id="315" name="Google Shape;315;p11"/>
            <p:cNvSpPr txBox="1"/>
            <p:nvPr/>
          </p:nvSpPr>
          <p:spPr>
            <a:xfrm>
              <a:off x="0" y="-19050"/>
              <a:ext cx="2449760" cy="2468810"/>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1350" u="none" cap="none" strike="noStrike">
                  <a:solidFill>
                    <a:srgbClr val="2C2C2C"/>
                  </a:solidFill>
                  <a:latin typeface="Arial"/>
                  <a:ea typeface="Arial"/>
                  <a:cs typeface="Arial"/>
                  <a:sym typeface="Arial"/>
                </a:rPr>
                <a:t>GARANTIZAR LA SALUD Y LA SEGURIDAD</a:t>
              </a:r>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323" name="Shape 323"/>
        <p:cNvGrpSpPr/>
        <p:nvPr/>
      </p:nvGrpSpPr>
      <p:grpSpPr>
        <a:xfrm>
          <a:off x="0" y="0"/>
          <a:ext cx="0" cy="0"/>
          <a:chOff x="0" y="0"/>
          <a:chExt cx="0" cy="0"/>
        </a:xfrm>
      </p:grpSpPr>
      <p:sp>
        <p:nvSpPr>
          <p:cNvPr id="324" name="Google Shape;324;p12"/>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sp>
        <p:nvSpPr>
          <p:cNvPr id="325" name="Google Shape;325;p12"/>
          <p:cNvSpPr/>
          <p:nvPr/>
        </p:nvSpPr>
        <p:spPr>
          <a:xfrm>
            <a:off x="1105468" y="4731933"/>
            <a:ext cx="15312771" cy="4961382"/>
          </a:xfrm>
          <a:custGeom>
            <a:rect b="b" l="l" r="r" t="t"/>
            <a:pathLst>
              <a:path extrusionOk="0" h="6615176" w="20417028">
                <a:moveTo>
                  <a:pt x="0" y="0"/>
                </a:moveTo>
                <a:lnTo>
                  <a:pt x="20417028" y="0"/>
                </a:lnTo>
                <a:lnTo>
                  <a:pt x="20417028" y="6615176"/>
                </a:lnTo>
                <a:lnTo>
                  <a:pt x="0" y="6615176"/>
                </a:lnTo>
                <a:lnTo>
                  <a:pt x="0" y="0"/>
                </a:lnTo>
                <a:close/>
              </a:path>
            </a:pathLst>
          </a:custGeom>
          <a:blipFill rotWithShape="1">
            <a:blip r:embed="rId3">
              <a:alphaModFix/>
            </a:blip>
            <a:stretch>
              <a:fillRect b="-22788" l="0" r="0" t="-22788"/>
            </a:stretch>
          </a:blipFill>
          <a:ln>
            <a:noFill/>
          </a:ln>
        </p:spPr>
      </p:sp>
      <p:grpSp>
        <p:nvGrpSpPr>
          <p:cNvPr id="326" name="Google Shape;326;p12"/>
          <p:cNvGrpSpPr/>
          <p:nvPr/>
        </p:nvGrpSpPr>
        <p:grpSpPr>
          <a:xfrm>
            <a:off x="124189" y="64260"/>
            <a:ext cx="17916751" cy="1191786"/>
            <a:chOff x="0" y="-57150"/>
            <a:chExt cx="23889001" cy="1589049"/>
          </a:xfrm>
        </p:grpSpPr>
        <p:sp>
          <p:nvSpPr>
            <p:cNvPr id="327" name="Google Shape;327;p12"/>
            <p:cNvSpPr/>
            <p:nvPr/>
          </p:nvSpPr>
          <p:spPr>
            <a:xfrm>
              <a:off x="0" y="0"/>
              <a:ext cx="23889001" cy="1531899"/>
            </a:xfrm>
            <a:custGeom>
              <a:rect b="b" l="l" r="r" t="t"/>
              <a:pathLst>
                <a:path extrusionOk="0" h="1531899" w="23889001">
                  <a:moveTo>
                    <a:pt x="0" y="0"/>
                  </a:moveTo>
                  <a:lnTo>
                    <a:pt x="23889001" y="0"/>
                  </a:lnTo>
                  <a:lnTo>
                    <a:pt x="23889001" y="1531899"/>
                  </a:lnTo>
                  <a:lnTo>
                    <a:pt x="0" y="1531899"/>
                  </a:lnTo>
                  <a:close/>
                </a:path>
              </a:pathLst>
            </a:custGeom>
            <a:solidFill>
              <a:srgbClr val="000000">
                <a:alpha val="0"/>
              </a:srgbClr>
            </a:solidFill>
            <a:ln>
              <a:noFill/>
            </a:ln>
          </p:spPr>
        </p:sp>
        <p:sp>
          <p:nvSpPr>
            <p:cNvPr id="328" name="Google Shape;328;p12"/>
            <p:cNvSpPr txBox="1"/>
            <p:nvPr/>
          </p:nvSpPr>
          <p:spPr>
            <a:xfrm>
              <a:off x="0" y="-57150"/>
              <a:ext cx="23889000" cy="1589049"/>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0" i="0" lang="en-US" sz="5700" u="none" cap="none" strike="noStrike">
                  <a:solidFill>
                    <a:srgbClr val="F2F2F2"/>
                  </a:solidFill>
                  <a:latin typeface="Calibri"/>
                  <a:ea typeface="Calibri"/>
                  <a:cs typeface="Calibri"/>
                  <a:sym typeface="Calibri"/>
                </a:rPr>
                <a:t>Directrices de política de turismo sostenible</a:t>
              </a:r>
              <a:endParaRPr/>
            </a:p>
          </p:txBody>
        </p:sp>
      </p:grpSp>
      <p:graphicFrame>
        <p:nvGraphicFramePr>
          <p:cNvPr id="329" name="Google Shape;329;p12"/>
          <p:cNvGraphicFramePr/>
          <p:nvPr/>
        </p:nvGraphicFramePr>
        <p:xfrm>
          <a:off x="2551562" y="2641115"/>
          <a:ext cx="3000000" cy="3000000"/>
        </p:xfrm>
        <a:graphic>
          <a:graphicData uri="http://schemas.openxmlformats.org/drawingml/2006/table">
            <a:tbl>
              <a:tblPr>
                <a:noFill/>
                <a:tableStyleId>{A96B72CB-EAF5-4BF5-8B6C-8C62F5CC886B}</a:tableStyleId>
              </a:tblPr>
              <a:tblGrid>
                <a:gridCol w="1576250"/>
                <a:gridCol w="1780225"/>
                <a:gridCol w="1483525"/>
                <a:gridCol w="2262375"/>
                <a:gridCol w="1038450"/>
                <a:gridCol w="2132550"/>
                <a:gridCol w="1594775"/>
              </a:tblGrid>
              <a:tr h="687775">
                <a:tc>
                  <a:txBody>
                    <a:bodyPr/>
                    <a:lstStyle/>
                    <a:p>
                      <a:pPr indent="0" lvl="0" marL="0" marR="0" rtl="0" algn="ctr">
                        <a:lnSpc>
                          <a:spcPct val="128363"/>
                        </a:lnSpc>
                        <a:spcBef>
                          <a:spcPts val="0"/>
                        </a:spcBef>
                        <a:spcAft>
                          <a:spcPts val="0"/>
                        </a:spcAft>
                        <a:buNone/>
                      </a:pPr>
                      <a:r>
                        <a:rPr b="1" lang="en-US" sz="1650" u="none" cap="none" strike="noStrike">
                          <a:solidFill>
                            <a:srgbClr val="F2F2F2"/>
                          </a:solidFill>
                          <a:latin typeface="Arial"/>
                          <a:ea typeface="Arial"/>
                          <a:cs typeface="Arial"/>
                          <a:sym typeface="Arial"/>
                        </a:rPr>
                        <a:t>Indicador </a:t>
                      </a:r>
                      <a:endParaRPr sz="1100" u="none" cap="none" strike="noStrike"/>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0C573"/>
                    </a:solidFill>
                  </a:tcPr>
                </a:tc>
                <a:tc>
                  <a:txBody>
                    <a:bodyPr/>
                    <a:lstStyle/>
                    <a:p>
                      <a:pPr indent="0" lvl="0" marL="0" marR="0" rtl="0" algn="ctr">
                        <a:lnSpc>
                          <a:spcPct val="128363"/>
                        </a:lnSpc>
                        <a:spcBef>
                          <a:spcPts val="0"/>
                        </a:spcBef>
                        <a:spcAft>
                          <a:spcPts val="0"/>
                        </a:spcAft>
                        <a:buNone/>
                      </a:pPr>
                      <a:r>
                        <a:rPr b="1" lang="en-US" sz="1650" u="none" cap="none" strike="noStrike">
                          <a:solidFill>
                            <a:srgbClr val="F2F2F2"/>
                          </a:solidFill>
                          <a:latin typeface="Arial"/>
                          <a:ea typeface="Arial"/>
                          <a:cs typeface="Arial"/>
                          <a:sym typeface="Arial"/>
                        </a:rPr>
                        <a:t>Definición</a:t>
                      </a:r>
                      <a:endParaRPr sz="1100" u="none" cap="none" strike="noStrike"/>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0C573"/>
                    </a:solidFill>
                  </a:tcPr>
                </a:tc>
                <a:tc>
                  <a:txBody>
                    <a:bodyPr/>
                    <a:lstStyle/>
                    <a:p>
                      <a:pPr indent="0" lvl="0" marL="0" marR="0" rtl="0" algn="ctr">
                        <a:lnSpc>
                          <a:spcPct val="128363"/>
                        </a:lnSpc>
                        <a:spcBef>
                          <a:spcPts val="0"/>
                        </a:spcBef>
                        <a:spcAft>
                          <a:spcPts val="0"/>
                        </a:spcAft>
                        <a:buNone/>
                      </a:pPr>
                      <a:r>
                        <a:rPr b="1" lang="en-US" sz="1650" u="none" cap="none" strike="noStrike">
                          <a:solidFill>
                            <a:srgbClr val="F2F2F2"/>
                          </a:solidFill>
                          <a:latin typeface="Arial"/>
                          <a:ea typeface="Arial"/>
                          <a:cs typeface="Arial"/>
                          <a:sym typeface="Arial"/>
                        </a:rPr>
                        <a:t>Base</a:t>
                      </a:r>
                      <a:endParaRPr sz="1100" u="none" cap="none" strike="noStrike"/>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0C573"/>
                    </a:solidFill>
                  </a:tcPr>
                </a:tc>
                <a:tc>
                  <a:txBody>
                    <a:bodyPr/>
                    <a:lstStyle/>
                    <a:p>
                      <a:pPr indent="0" lvl="0" marL="0" marR="0" rtl="0" algn="ctr">
                        <a:lnSpc>
                          <a:spcPct val="128363"/>
                        </a:lnSpc>
                        <a:spcBef>
                          <a:spcPts val="0"/>
                        </a:spcBef>
                        <a:spcAft>
                          <a:spcPts val="0"/>
                        </a:spcAft>
                        <a:buNone/>
                      </a:pPr>
                      <a:r>
                        <a:rPr b="1" lang="en-US" sz="1650" u="none" cap="none" strike="noStrike">
                          <a:solidFill>
                            <a:srgbClr val="F2F2F2"/>
                          </a:solidFill>
                          <a:latin typeface="Arial"/>
                          <a:ea typeface="Arial"/>
                          <a:cs typeface="Arial"/>
                          <a:sym typeface="Arial"/>
                        </a:rPr>
                        <a:t>Objetivos y metas</a:t>
                      </a:r>
                      <a:endParaRPr sz="1100" u="none" cap="none" strike="noStrike"/>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0C573"/>
                    </a:solidFill>
                  </a:tcPr>
                </a:tc>
                <a:tc>
                  <a:txBody>
                    <a:bodyPr/>
                    <a:lstStyle/>
                    <a:p>
                      <a:pPr indent="0" lvl="0" marL="0" marR="0" rtl="0" algn="ctr">
                        <a:lnSpc>
                          <a:spcPct val="128363"/>
                        </a:lnSpc>
                        <a:spcBef>
                          <a:spcPts val="0"/>
                        </a:spcBef>
                        <a:spcAft>
                          <a:spcPts val="0"/>
                        </a:spcAft>
                        <a:buNone/>
                      </a:pPr>
                      <a:r>
                        <a:rPr b="1" lang="en-US" sz="1650" u="none" cap="none" strike="noStrike">
                          <a:solidFill>
                            <a:srgbClr val="F2F2F2"/>
                          </a:solidFill>
                          <a:latin typeface="Arial"/>
                          <a:ea typeface="Arial"/>
                          <a:cs typeface="Arial"/>
                          <a:sym typeface="Arial"/>
                        </a:rPr>
                        <a:t>Datos</a:t>
                      </a:r>
                      <a:endParaRPr sz="1100" u="none" cap="none" strike="noStrike"/>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0C573"/>
                    </a:solidFill>
                  </a:tcPr>
                </a:tc>
                <a:tc>
                  <a:txBody>
                    <a:bodyPr/>
                    <a:lstStyle/>
                    <a:p>
                      <a:pPr indent="0" lvl="0" marL="0" marR="0" rtl="0" algn="ctr">
                        <a:lnSpc>
                          <a:spcPct val="128363"/>
                        </a:lnSpc>
                        <a:spcBef>
                          <a:spcPts val="0"/>
                        </a:spcBef>
                        <a:spcAft>
                          <a:spcPts val="0"/>
                        </a:spcAft>
                        <a:buNone/>
                      </a:pPr>
                      <a:r>
                        <a:rPr b="1" lang="en-US" sz="1650" u="none" cap="none" strike="noStrike">
                          <a:solidFill>
                            <a:srgbClr val="F2F2F2"/>
                          </a:solidFill>
                          <a:latin typeface="Arial"/>
                          <a:ea typeface="Arial"/>
                          <a:cs typeface="Arial"/>
                          <a:sym typeface="Arial"/>
                        </a:rPr>
                        <a:t>Informe de frecuencia</a:t>
                      </a:r>
                      <a:endParaRPr sz="1100" u="none" cap="none" strike="noStrike"/>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0C573"/>
                    </a:solidFill>
                  </a:tcPr>
                </a:tc>
                <a:tc>
                  <a:txBody>
                    <a:bodyPr/>
                    <a:lstStyle/>
                    <a:p>
                      <a:pPr indent="0" lvl="0" marL="0" marR="0" rtl="0" algn="ctr">
                        <a:lnSpc>
                          <a:spcPct val="128363"/>
                        </a:lnSpc>
                        <a:spcBef>
                          <a:spcPts val="0"/>
                        </a:spcBef>
                        <a:spcAft>
                          <a:spcPts val="0"/>
                        </a:spcAft>
                        <a:buNone/>
                      </a:pPr>
                      <a:r>
                        <a:rPr b="1" lang="en-US" sz="1650" u="none" cap="none" strike="noStrike">
                          <a:solidFill>
                            <a:srgbClr val="F2F2F2"/>
                          </a:solidFill>
                          <a:latin typeface="Arial"/>
                          <a:ea typeface="Arial"/>
                          <a:cs typeface="Arial"/>
                          <a:sym typeface="Arial"/>
                        </a:rPr>
                        <a:t>Papel clave</a:t>
                      </a:r>
                      <a:endParaRPr sz="1100" u="none" cap="none" strike="noStrike"/>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0C573"/>
                    </a:solidFill>
                  </a:tcPr>
                </a:tc>
              </a:tr>
              <a:tr h="420300">
                <a:tc>
                  <a:txBody>
                    <a:bodyPr/>
                    <a:lstStyle/>
                    <a:p>
                      <a:pPr indent="0" lvl="0" marL="0" marR="0" rtl="0" algn="l">
                        <a:lnSpc>
                          <a:spcPct val="128363"/>
                        </a:lnSpc>
                        <a:spcBef>
                          <a:spcPts val="0"/>
                        </a:spcBef>
                        <a:spcAft>
                          <a:spcPts val="0"/>
                        </a:spcAft>
                        <a:buNone/>
                      </a:pPr>
                      <a:r>
                        <a:rPr b="1" lang="en-US" sz="1650" u="none" cap="none" strike="noStrike">
                          <a:solidFill>
                            <a:srgbClr val="F2F2F2"/>
                          </a:solidFill>
                          <a:latin typeface="Arial"/>
                          <a:ea typeface="Arial"/>
                          <a:cs typeface="Arial"/>
                          <a:sym typeface="Arial"/>
                        </a:rPr>
                        <a:t> </a:t>
                      </a:r>
                      <a:endParaRPr sz="1100" u="none" cap="none" strike="noStrike"/>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0C573"/>
                    </a:solidFill>
                  </a:tcPr>
                </a:tc>
                <a:tc>
                  <a:txBody>
                    <a:bodyPr/>
                    <a:lstStyle/>
                    <a:p>
                      <a:pPr indent="0" lvl="0" marL="0" marR="0" rtl="0" algn="l">
                        <a:lnSpc>
                          <a:spcPct val="128363"/>
                        </a:lnSpc>
                        <a:spcBef>
                          <a:spcPts val="0"/>
                        </a:spcBef>
                        <a:spcAft>
                          <a:spcPts val="0"/>
                        </a:spcAft>
                        <a:buNone/>
                      </a:pPr>
                      <a:r>
                        <a:rPr lang="en-US" sz="1650" u="none" cap="none" strike="noStrike">
                          <a:solidFill>
                            <a:srgbClr val="2C2C2C"/>
                          </a:solidFill>
                          <a:latin typeface="Arial"/>
                          <a:ea typeface="Arial"/>
                          <a:cs typeface="Arial"/>
                          <a:sym typeface="Arial"/>
                        </a:rPr>
                        <a:t> </a:t>
                      </a:r>
                      <a:endParaRPr sz="1100" u="none" cap="none" strike="noStrike"/>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5EAD5"/>
                    </a:solidFill>
                  </a:tcPr>
                </a:tc>
                <a:tc>
                  <a:txBody>
                    <a:bodyPr/>
                    <a:lstStyle/>
                    <a:p>
                      <a:pPr indent="0" lvl="0" marL="0" marR="0" rtl="0" algn="l">
                        <a:lnSpc>
                          <a:spcPct val="128363"/>
                        </a:lnSpc>
                        <a:spcBef>
                          <a:spcPts val="0"/>
                        </a:spcBef>
                        <a:spcAft>
                          <a:spcPts val="0"/>
                        </a:spcAft>
                        <a:buNone/>
                      </a:pPr>
                      <a:r>
                        <a:rPr lang="en-US" sz="1650" u="none" cap="none" strike="noStrike">
                          <a:solidFill>
                            <a:srgbClr val="2C2C2C"/>
                          </a:solidFill>
                          <a:latin typeface="Arial"/>
                          <a:ea typeface="Arial"/>
                          <a:cs typeface="Arial"/>
                          <a:sym typeface="Arial"/>
                        </a:rPr>
                        <a:t> </a:t>
                      </a:r>
                      <a:endParaRPr sz="1100" u="none" cap="none" strike="noStrike"/>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5EAD5"/>
                    </a:solidFill>
                  </a:tcPr>
                </a:tc>
                <a:tc>
                  <a:txBody>
                    <a:bodyPr/>
                    <a:lstStyle/>
                    <a:p>
                      <a:pPr indent="0" lvl="0" marL="0" marR="0" rtl="0" algn="l">
                        <a:lnSpc>
                          <a:spcPct val="128363"/>
                        </a:lnSpc>
                        <a:spcBef>
                          <a:spcPts val="0"/>
                        </a:spcBef>
                        <a:spcAft>
                          <a:spcPts val="0"/>
                        </a:spcAft>
                        <a:buNone/>
                      </a:pPr>
                      <a:r>
                        <a:rPr lang="en-US" sz="1650" u="none" cap="none" strike="noStrike">
                          <a:solidFill>
                            <a:srgbClr val="2C2C2C"/>
                          </a:solidFill>
                          <a:latin typeface="Arial"/>
                          <a:ea typeface="Arial"/>
                          <a:cs typeface="Arial"/>
                          <a:sym typeface="Arial"/>
                        </a:rPr>
                        <a:t> </a:t>
                      </a:r>
                      <a:endParaRPr sz="1100" u="none" cap="none" strike="noStrike"/>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5EAD5"/>
                    </a:solidFill>
                  </a:tcPr>
                </a:tc>
                <a:tc>
                  <a:txBody>
                    <a:bodyPr/>
                    <a:lstStyle/>
                    <a:p>
                      <a:pPr indent="0" lvl="0" marL="0" marR="0" rtl="0" algn="l">
                        <a:lnSpc>
                          <a:spcPct val="128363"/>
                        </a:lnSpc>
                        <a:spcBef>
                          <a:spcPts val="0"/>
                        </a:spcBef>
                        <a:spcAft>
                          <a:spcPts val="0"/>
                        </a:spcAft>
                        <a:buNone/>
                      </a:pPr>
                      <a:r>
                        <a:rPr lang="en-US" sz="1650" u="none" cap="none" strike="noStrike">
                          <a:solidFill>
                            <a:srgbClr val="2C2C2C"/>
                          </a:solidFill>
                          <a:latin typeface="Arial"/>
                          <a:ea typeface="Arial"/>
                          <a:cs typeface="Arial"/>
                          <a:sym typeface="Arial"/>
                        </a:rPr>
                        <a:t> </a:t>
                      </a:r>
                      <a:endParaRPr sz="1100" u="none" cap="none" strike="noStrike"/>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5EAD5"/>
                    </a:solidFill>
                  </a:tcPr>
                </a:tc>
                <a:tc>
                  <a:txBody>
                    <a:bodyPr/>
                    <a:lstStyle/>
                    <a:p>
                      <a:pPr indent="0" lvl="0" marL="0" marR="0" rtl="0" algn="l">
                        <a:lnSpc>
                          <a:spcPct val="128363"/>
                        </a:lnSpc>
                        <a:spcBef>
                          <a:spcPts val="0"/>
                        </a:spcBef>
                        <a:spcAft>
                          <a:spcPts val="0"/>
                        </a:spcAft>
                        <a:buNone/>
                      </a:pPr>
                      <a:r>
                        <a:rPr lang="en-US" sz="1650" u="none" cap="none" strike="noStrike">
                          <a:solidFill>
                            <a:srgbClr val="2C2C2C"/>
                          </a:solidFill>
                          <a:latin typeface="Arial"/>
                          <a:ea typeface="Arial"/>
                          <a:cs typeface="Arial"/>
                          <a:sym typeface="Arial"/>
                        </a:rPr>
                        <a:t> </a:t>
                      </a:r>
                      <a:endParaRPr sz="1100" u="none" cap="none" strike="noStrike"/>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5EAD5"/>
                    </a:solidFill>
                  </a:tcPr>
                </a:tc>
                <a:tc>
                  <a:txBody>
                    <a:bodyPr/>
                    <a:lstStyle/>
                    <a:p>
                      <a:pPr indent="0" lvl="0" marL="0" marR="0" rtl="0" algn="l">
                        <a:lnSpc>
                          <a:spcPct val="128363"/>
                        </a:lnSpc>
                        <a:spcBef>
                          <a:spcPts val="0"/>
                        </a:spcBef>
                        <a:spcAft>
                          <a:spcPts val="0"/>
                        </a:spcAft>
                        <a:buNone/>
                      </a:pPr>
                      <a:r>
                        <a:rPr lang="en-US" sz="1650" u="none" cap="none" strike="noStrike">
                          <a:solidFill>
                            <a:srgbClr val="2C2C2C"/>
                          </a:solidFill>
                          <a:latin typeface="Arial"/>
                          <a:ea typeface="Arial"/>
                          <a:cs typeface="Arial"/>
                          <a:sym typeface="Arial"/>
                        </a:rPr>
                        <a:t> </a:t>
                      </a:r>
                      <a:endParaRPr sz="1100" u="none" cap="none" strike="noStrike"/>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5EAD5"/>
                    </a:solidFill>
                  </a:tcPr>
                </a:tc>
              </a:tr>
              <a:tr h="545300">
                <a:tc>
                  <a:txBody>
                    <a:bodyPr/>
                    <a:lstStyle/>
                    <a:p>
                      <a:pPr indent="0" lvl="0" marL="0" marR="0" rtl="0" algn="l">
                        <a:lnSpc>
                          <a:spcPct val="128363"/>
                        </a:lnSpc>
                        <a:spcBef>
                          <a:spcPts val="0"/>
                        </a:spcBef>
                        <a:spcAft>
                          <a:spcPts val="0"/>
                        </a:spcAft>
                        <a:buNone/>
                      </a:pPr>
                      <a:r>
                        <a:rPr b="1" lang="en-US" sz="1650" u="none" cap="none" strike="noStrike">
                          <a:solidFill>
                            <a:srgbClr val="F2F2F2"/>
                          </a:solidFill>
                          <a:latin typeface="Arial"/>
                          <a:ea typeface="Arial"/>
                          <a:cs typeface="Arial"/>
                          <a:sym typeface="Arial"/>
                        </a:rPr>
                        <a:t> </a:t>
                      </a:r>
                      <a:endParaRPr sz="1100" u="none" cap="none" strike="noStrike"/>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0C573"/>
                    </a:solidFill>
                  </a:tcPr>
                </a:tc>
                <a:tc>
                  <a:txBody>
                    <a:bodyPr/>
                    <a:lstStyle/>
                    <a:p>
                      <a:pPr indent="0" lvl="0" marL="0" marR="0" rtl="0" algn="l">
                        <a:lnSpc>
                          <a:spcPct val="128363"/>
                        </a:lnSpc>
                        <a:spcBef>
                          <a:spcPts val="0"/>
                        </a:spcBef>
                        <a:spcAft>
                          <a:spcPts val="0"/>
                        </a:spcAft>
                        <a:buNone/>
                      </a:pPr>
                      <a:r>
                        <a:rPr lang="en-US" sz="1650" u="none" cap="none" strike="noStrike">
                          <a:solidFill>
                            <a:srgbClr val="2C2C2C"/>
                          </a:solidFill>
                          <a:latin typeface="Arial"/>
                          <a:ea typeface="Arial"/>
                          <a:cs typeface="Arial"/>
                          <a:sym typeface="Arial"/>
                        </a:rPr>
                        <a:t> </a:t>
                      </a:r>
                      <a:endParaRPr sz="1100" u="none" cap="none" strike="noStrike"/>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EBF5EB"/>
                    </a:solidFill>
                  </a:tcPr>
                </a:tc>
                <a:tc>
                  <a:txBody>
                    <a:bodyPr/>
                    <a:lstStyle/>
                    <a:p>
                      <a:pPr indent="0" lvl="0" marL="0" marR="0" rtl="0" algn="l">
                        <a:lnSpc>
                          <a:spcPct val="128363"/>
                        </a:lnSpc>
                        <a:spcBef>
                          <a:spcPts val="0"/>
                        </a:spcBef>
                        <a:spcAft>
                          <a:spcPts val="0"/>
                        </a:spcAft>
                        <a:buNone/>
                      </a:pPr>
                      <a:r>
                        <a:rPr lang="en-US" sz="1650" u="none" cap="none" strike="noStrike">
                          <a:solidFill>
                            <a:srgbClr val="2C2C2C"/>
                          </a:solidFill>
                          <a:latin typeface="Arial"/>
                          <a:ea typeface="Arial"/>
                          <a:cs typeface="Arial"/>
                          <a:sym typeface="Arial"/>
                        </a:rPr>
                        <a:t> </a:t>
                      </a:r>
                      <a:endParaRPr sz="1100" u="none" cap="none" strike="noStrike"/>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EBF5EB"/>
                    </a:solidFill>
                  </a:tcPr>
                </a:tc>
                <a:tc>
                  <a:txBody>
                    <a:bodyPr/>
                    <a:lstStyle/>
                    <a:p>
                      <a:pPr indent="0" lvl="0" marL="0" marR="0" rtl="0" algn="l">
                        <a:lnSpc>
                          <a:spcPct val="128363"/>
                        </a:lnSpc>
                        <a:spcBef>
                          <a:spcPts val="0"/>
                        </a:spcBef>
                        <a:spcAft>
                          <a:spcPts val="0"/>
                        </a:spcAft>
                        <a:buNone/>
                      </a:pPr>
                      <a:r>
                        <a:rPr lang="en-US" sz="1650" u="none" cap="none" strike="noStrike">
                          <a:solidFill>
                            <a:srgbClr val="2C2C2C"/>
                          </a:solidFill>
                          <a:latin typeface="Arial"/>
                          <a:ea typeface="Arial"/>
                          <a:cs typeface="Arial"/>
                          <a:sym typeface="Arial"/>
                        </a:rPr>
                        <a:t> </a:t>
                      </a:r>
                      <a:endParaRPr sz="1100" u="none" cap="none" strike="noStrike"/>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EBF5EB"/>
                    </a:solidFill>
                  </a:tcPr>
                </a:tc>
                <a:tc>
                  <a:txBody>
                    <a:bodyPr/>
                    <a:lstStyle/>
                    <a:p>
                      <a:pPr indent="0" lvl="0" marL="0" marR="0" rtl="0" algn="l">
                        <a:lnSpc>
                          <a:spcPct val="128363"/>
                        </a:lnSpc>
                        <a:spcBef>
                          <a:spcPts val="0"/>
                        </a:spcBef>
                        <a:spcAft>
                          <a:spcPts val="0"/>
                        </a:spcAft>
                        <a:buNone/>
                      </a:pPr>
                      <a:r>
                        <a:rPr lang="en-US" sz="1650" u="none" cap="none" strike="noStrike">
                          <a:solidFill>
                            <a:srgbClr val="2C2C2C"/>
                          </a:solidFill>
                          <a:latin typeface="Arial"/>
                          <a:ea typeface="Arial"/>
                          <a:cs typeface="Arial"/>
                          <a:sym typeface="Arial"/>
                        </a:rPr>
                        <a:t> </a:t>
                      </a:r>
                      <a:endParaRPr sz="1100" u="none" cap="none" strike="noStrike"/>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EBF5EB"/>
                    </a:solidFill>
                  </a:tcPr>
                </a:tc>
                <a:tc>
                  <a:txBody>
                    <a:bodyPr/>
                    <a:lstStyle/>
                    <a:p>
                      <a:pPr indent="0" lvl="0" marL="0" marR="0" rtl="0" algn="l">
                        <a:lnSpc>
                          <a:spcPct val="128363"/>
                        </a:lnSpc>
                        <a:spcBef>
                          <a:spcPts val="0"/>
                        </a:spcBef>
                        <a:spcAft>
                          <a:spcPts val="0"/>
                        </a:spcAft>
                        <a:buNone/>
                      </a:pPr>
                      <a:r>
                        <a:rPr lang="en-US" sz="1650" u="none" cap="none" strike="noStrike">
                          <a:solidFill>
                            <a:srgbClr val="2C2C2C"/>
                          </a:solidFill>
                          <a:latin typeface="Arial"/>
                          <a:ea typeface="Arial"/>
                          <a:cs typeface="Arial"/>
                          <a:sym typeface="Arial"/>
                        </a:rPr>
                        <a:t> </a:t>
                      </a:r>
                      <a:endParaRPr sz="1100" u="none" cap="none" strike="noStrike"/>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EBF5EB"/>
                    </a:solidFill>
                  </a:tcPr>
                </a:tc>
                <a:tc>
                  <a:txBody>
                    <a:bodyPr/>
                    <a:lstStyle/>
                    <a:p>
                      <a:pPr indent="0" lvl="0" marL="0" marR="0" rtl="0" algn="l">
                        <a:lnSpc>
                          <a:spcPct val="128363"/>
                        </a:lnSpc>
                        <a:spcBef>
                          <a:spcPts val="0"/>
                        </a:spcBef>
                        <a:spcAft>
                          <a:spcPts val="0"/>
                        </a:spcAft>
                        <a:buNone/>
                      </a:pPr>
                      <a:r>
                        <a:rPr lang="en-US" sz="1650" u="none" cap="none" strike="noStrike">
                          <a:solidFill>
                            <a:srgbClr val="2C2C2C"/>
                          </a:solidFill>
                          <a:latin typeface="Arial"/>
                          <a:ea typeface="Arial"/>
                          <a:cs typeface="Arial"/>
                          <a:sym typeface="Arial"/>
                        </a:rPr>
                        <a:t> </a:t>
                      </a:r>
                      <a:endParaRPr sz="1100" u="none" cap="none" strike="noStrike"/>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EBF5EB"/>
                    </a:solidFill>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sp>
        <p:nvSpPr>
          <p:cNvPr id="338" name="Google Shape;338;p13"/>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sp>
        <p:nvSpPr>
          <p:cNvPr id="339" name="Google Shape;339;p13"/>
          <p:cNvSpPr/>
          <p:nvPr/>
        </p:nvSpPr>
        <p:spPr>
          <a:xfrm>
            <a:off x="3259060" y="4370464"/>
            <a:ext cx="11759185" cy="68580"/>
          </a:xfrm>
          <a:custGeom>
            <a:rect b="b" l="l" r="r" t="t"/>
            <a:pathLst>
              <a:path extrusionOk="0" h="91440" w="15678913">
                <a:moveTo>
                  <a:pt x="15678913" y="0"/>
                </a:moveTo>
                <a:lnTo>
                  <a:pt x="0" y="0"/>
                </a:lnTo>
                <a:lnTo>
                  <a:pt x="0" y="91440"/>
                </a:lnTo>
                <a:lnTo>
                  <a:pt x="15678913" y="91440"/>
                </a:lnTo>
                <a:close/>
              </a:path>
            </a:pathLst>
          </a:custGeom>
          <a:solidFill>
            <a:srgbClr val="70C573"/>
          </a:solidFill>
          <a:ln>
            <a:noFill/>
          </a:ln>
        </p:spPr>
      </p:sp>
      <p:sp>
        <p:nvSpPr>
          <p:cNvPr descr="Imagen 14" id="340" name="Google Shape;340;p13"/>
          <p:cNvSpPr/>
          <p:nvPr/>
        </p:nvSpPr>
        <p:spPr>
          <a:xfrm>
            <a:off x="3470178" y="5706573"/>
            <a:ext cx="2612613" cy="2620803"/>
          </a:xfrm>
          <a:custGeom>
            <a:rect b="b" l="l" r="r" t="t"/>
            <a:pathLst>
              <a:path extrusionOk="0" h="3494405" w="3483483">
                <a:moveTo>
                  <a:pt x="0" y="0"/>
                </a:moveTo>
                <a:lnTo>
                  <a:pt x="3483483" y="0"/>
                </a:lnTo>
                <a:lnTo>
                  <a:pt x="3483483" y="3494405"/>
                </a:lnTo>
                <a:lnTo>
                  <a:pt x="0" y="3494405"/>
                </a:lnTo>
                <a:lnTo>
                  <a:pt x="0" y="0"/>
                </a:lnTo>
                <a:close/>
              </a:path>
            </a:pathLst>
          </a:custGeom>
          <a:blipFill rotWithShape="1">
            <a:blip r:embed="rId3">
              <a:alphaModFix/>
            </a:blip>
            <a:stretch>
              <a:fillRect b="-61730" l="-68726" r="-486495" t="-230733"/>
            </a:stretch>
          </a:blipFill>
          <a:ln>
            <a:noFill/>
          </a:ln>
        </p:spPr>
      </p:sp>
      <p:sp>
        <p:nvSpPr>
          <p:cNvPr descr="Imagen 16" id="341" name="Google Shape;341;p13"/>
          <p:cNvSpPr/>
          <p:nvPr/>
        </p:nvSpPr>
        <p:spPr>
          <a:xfrm>
            <a:off x="8817429" y="5847957"/>
            <a:ext cx="5682330" cy="2978372"/>
          </a:xfrm>
          <a:custGeom>
            <a:rect b="b" l="l" r="r" t="t"/>
            <a:pathLst>
              <a:path extrusionOk="0" h="3971163" w="7576439">
                <a:moveTo>
                  <a:pt x="0" y="0"/>
                </a:moveTo>
                <a:lnTo>
                  <a:pt x="7576439" y="0"/>
                </a:lnTo>
                <a:lnTo>
                  <a:pt x="7576439" y="3971163"/>
                </a:lnTo>
                <a:lnTo>
                  <a:pt x="0" y="3971163"/>
                </a:lnTo>
                <a:lnTo>
                  <a:pt x="0" y="0"/>
                </a:lnTo>
                <a:close/>
              </a:path>
            </a:pathLst>
          </a:custGeom>
          <a:blipFill rotWithShape="1">
            <a:blip r:embed="rId3">
              <a:alphaModFix/>
            </a:blip>
            <a:stretch>
              <a:fillRect b="-51994" l="-120457" r="-80829" t="-193345"/>
            </a:stretch>
          </a:blipFill>
          <a:ln>
            <a:noFill/>
          </a:ln>
        </p:spPr>
      </p:sp>
      <p:sp>
        <p:nvSpPr>
          <p:cNvPr descr="Imagen 17" id="342" name="Google Shape;342;p13"/>
          <p:cNvSpPr/>
          <p:nvPr/>
        </p:nvSpPr>
        <p:spPr>
          <a:xfrm rot="2428976">
            <a:off x="5952196" y="1933612"/>
            <a:ext cx="1516380" cy="2978372"/>
          </a:xfrm>
          <a:custGeom>
            <a:rect b="b" l="l" r="r" t="t"/>
            <a:pathLst>
              <a:path extrusionOk="0" h="3971163" w="2021840">
                <a:moveTo>
                  <a:pt x="0" y="0"/>
                </a:moveTo>
                <a:lnTo>
                  <a:pt x="2021840" y="0"/>
                </a:lnTo>
                <a:lnTo>
                  <a:pt x="2021840" y="3971163"/>
                </a:lnTo>
                <a:lnTo>
                  <a:pt x="0" y="3971163"/>
                </a:lnTo>
                <a:lnTo>
                  <a:pt x="0" y="0"/>
                </a:lnTo>
                <a:close/>
              </a:path>
            </a:pathLst>
          </a:custGeom>
          <a:blipFill rotWithShape="1">
            <a:blip r:embed="rId3">
              <a:alphaModFix/>
            </a:blip>
            <a:stretch>
              <a:fillRect b="-51994" l="-726074" r="-302720" t="-193345"/>
            </a:stretch>
          </a:blipFill>
          <a:ln>
            <a:noFill/>
          </a:ln>
        </p:spPr>
      </p:sp>
      <p:sp>
        <p:nvSpPr>
          <p:cNvPr descr="Imagen 18" id="343" name="Google Shape;343;p13"/>
          <p:cNvSpPr/>
          <p:nvPr/>
        </p:nvSpPr>
        <p:spPr>
          <a:xfrm rot="-9681207">
            <a:off x="1873825" y="4903470"/>
            <a:ext cx="1248633" cy="1405985"/>
          </a:xfrm>
          <a:custGeom>
            <a:rect b="b" l="l" r="r" t="t"/>
            <a:pathLst>
              <a:path extrusionOk="0" h="1874647" w="1664843">
                <a:moveTo>
                  <a:pt x="0" y="0"/>
                </a:moveTo>
                <a:lnTo>
                  <a:pt x="1664843" y="0"/>
                </a:lnTo>
                <a:lnTo>
                  <a:pt x="1664843" y="1874647"/>
                </a:lnTo>
                <a:lnTo>
                  <a:pt x="0" y="1874647"/>
                </a:lnTo>
                <a:lnTo>
                  <a:pt x="0" y="0"/>
                </a:lnTo>
                <a:close/>
              </a:path>
            </a:pathLst>
          </a:custGeom>
          <a:blipFill rotWithShape="1">
            <a:blip r:embed="rId4">
              <a:alphaModFix/>
            </a:blip>
            <a:stretch>
              <a:fillRect b="-654408" l="-2259774" r="-1063711" t="-1074415"/>
            </a:stretch>
          </a:blipFill>
          <a:ln>
            <a:noFill/>
          </a:ln>
        </p:spPr>
      </p:sp>
      <p:sp>
        <p:nvSpPr>
          <p:cNvPr descr="Imagen 19" id="344" name="Google Shape;344;p13"/>
          <p:cNvSpPr/>
          <p:nvPr/>
        </p:nvSpPr>
        <p:spPr>
          <a:xfrm rot="-9681207">
            <a:off x="11264849" y="3058604"/>
            <a:ext cx="745141" cy="839058"/>
          </a:xfrm>
          <a:custGeom>
            <a:rect b="b" l="l" r="r" t="t"/>
            <a:pathLst>
              <a:path extrusionOk="0" h="1118743" w="993521">
                <a:moveTo>
                  <a:pt x="0" y="0"/>
                </a:moveTo>
                <a:lnTo>
                  <a:pt x="993521" y="0"/>
                </a:lnTo>
                <a:lnTo>
                  <a:pt x="993521" y="1118743"/>
                </a:lnTo>
                <a:lnTo>
                  <a:pt x="0" y="1118743"/>
                </a:lnTo>
                <a:lnTo>
                  <a:pt x="0" y="0"/>
                </a:lnTo>
                <a:close/>
              </a:path>
            </a:pathLst>
          </a:custGeom>
          <a:blipFill rotWithShape="1">
            <a:blip r:embed="rId5">
              <a:alphaModFix/>
            </a:blip>
            <a:stretch>
              <a:fillRect b="-656362" l="-2259002" r="-1063313" t="-1077154"/>
            </a:stretch>
          </a:blipFill>
          <a:ln>
            <a:noFill/>
          </a:ln>
        </p:spPr>
      </p:sp>
      <p:sp>
        <p:nvSpPr>
          <p:cNvPr descr="Imagen 20" id="345" name="Google Shape;345;p13"/>
          <p:cNvSpPr/>
          <p:nvPr/>
        </p:nvSpPr>
        <p:spPr>
          <a:xfrm rot="-9681207">
            <a:off x="15448711" y="4892847"/>
            <a:ext cx="898017" cy="1011174"/>
          </a:xfrm>
          <a:custGeom>
            <a:rect b="b" l="l" r="r" t="t"/>
            <a:pathLst>
              <a:path extrusionOk="0" h="1348232" w="1197356">
                <a:moveTo>
                  <a:pt x="0" y="0"/>
                </a:moveTo>
                <a:lnTo>
                  <a:pt x="1197356" y="0"/>
                </a:lnTo>
                <a:lnTo>
                  <a:pt x="1197356" y="1348232"/>
                </a:lnTo>
                <a:lnTo>
                  <a:pt x="0" y="1348232"/>
                </a:lnTo>
                <a:lnTo>
                  <a:pt x="0" y="0"/>
                </a:lnTo>
                <a:close/>
              </a:path>
            </a:pathLst>
          </a:custGeom>
          <a:blipFill rotWithShape="1">
            <a:blip r:embed="rId6">
              <a:alphaModFix/>
            </a:blip>
            <a:stretch>
              <a:fillRect b="-655375" l="-2259002" r="-1063313" t="-1075792"/>
            </a:stretch>
          </a:blipFill>
          <a:ln>
            <a:noFill/>
          </a:ln>
        </p:spPr>
      </p:sp>
      <p:sp>
        <p:nvSpPr>
          <p:cNvPr descr="Imagen 21" id="346" name="Google Shape;346;p13"/>
          <p:cNvSpPr/>
          <p:nvPr/>
        </p:nvSpPr>
        <p:spPr>
          <a:xfrm rot="-9681207">
            <a:off x="2589401" y="6177762"/>
            <a:ext cx="499491" cy="562451"/>
          </a:xfrm>
          <a:custGeom>
            <a:rect b="b" l="l" r="r" t="t"/>
            <a:pathLst>
              <a:path extrusionOk="0" h="749935" w="665988">
                <a:moveTo>
                  <a:pt x="0" y="0"/>
                </a:moveTo>
                <a:lnTo>
                  <a:pt x="665988" y="0"/>
                </a:lnTo>
                <a:lnTo>
                  <a:pt x="665988" y="749935"/>
                </a:lnTo>
                <a:lnTo>
                  <a:pt x="0" y="749935"/>
                </a:lnTo>
                <a:lnTo>
                  <a:pt x="0" y="0"/>
                </a:lnTo>
                <a:close/>
              </a:path>
            </a:pathLst>
          </a:custGeom>
          <a:blipFill rotWithShape="1">
            <a:blip r:embed="rId7">
              <a:alphaModFix/>
            </a:blip>
            <a:stretch>
              <a:fillRect b="-655513" l="-2259002" r="-1063313" t="-1075989"/>
            </a:stretch>
          </a:blipFill>
          <a:ln>
            <a:noFill/>
          </a:ln>
        </p:spPr>
      </p:sp>
      <p:sp>
        <p:nvSpPr>
          <p:cNvPr descr="Imagen 22" id="347" name="Google Shape;347;p13"/>
          <p:cNvSpPr/>
          <p:nvPr/>
        </p:nvSpPr>
        <p:spPr>
          <a:xfrm rot="-9681207">
            <a:off x="15326847" y="3788200"/>
            <a:ext cx="986695" cy="1110997"/>
          </a:xfrm>
          <a:custGeom>
            <a:rect b="b" l="l" r="r" t="t"/>
            <a:pathLst>
              <a:path extrusionOk="0" h="1481328" w="1315593">
                <a:moveTo>
                  <a:pt x="0" y="0"/>
                </a:moveTo>
                <a:lnTo>
                  <a:pt x="1315593" y="0"/>
                </a:lnTo>
                <a:lnTo>
                  <a:pt x="1315593" y="1481328"/>
                </a:lnTo>
                <a:lnTo>
                  <a:pt x="0" y="1481328"/>
                </a:lnTo>
                <a:lnTo>
                  <a:pt x="0" y="0"/>
                </a:lnTo>
                <a:close/>
              </a:path>
            </a:pathLst>
          </a:custGeom>
          <a:blipFill rotWithShape="1">
            <a:blip r:embed="rId8">
              <a:alphaModFix/>
            </a:blip>
            <a:stretch>
              <a:fillRect b="-657455" l="-2258198" r="-1062951" t="-1078755"/>
            </a:stretch>
          </a:blipFill>
          <a:ln>
            <a:noFill/>
          </a:ln>
        </p:spPr>
      </p:sp>
      <p:sp>
        <p:nvSpPr>
          <p:cNvPr descr="Imagen 23" id="348" name="Google Shape;348;p13"/>
          <p:cNvSpPr/>
          <p:nvPr/>
        </p:nvSpPr>
        <p:spPr>
          <a:xfrm>
            <a:off x="3112848" y="1820522"/>
            <a:ext cx="3098007" cy="3222212"/>
          </a:xfrm>
          <a:custGeom>
            <a:rect b="b" l="l" r="r" t="t"/>
            <a:pathLst>
              <a:path extrusionOk="0" h="4296283" w="4130675">
                <a:moveTo>
                  <a:pt x="0" y="0"/>
                </a:moveTo>
                <a:lnTo>
                  <a:pt x="4130675" y="0"/>
                </a:lnTo>
                <a:lnTo>
                  <a:pt x="4130675" y="4296283"/>
                </a:lnTo>
                <a:lnTo>
                  <a:pt x="0" y="4296283"/>
                </a:lnTo>
                <a:lnTo>
                  <a:pt x="0" y="0"/>
                </a:lnTo>
                <a:close/>
              </a:path>
            </a:pathLst>
          </a:custGeom>
          <a:blipFill rotWithShape="1">
            <a:blip r:embed="rId9">
              <a:alphaModFix/>
            </a:blip>
            <a:stretch>
              <a:fillRect b="-216563" l="-44240" r="-518142" t="-66314"/>
            </a:stretch>
          </a:blipFill>
          <a:ln>
            <a:noFill/>
          </a:ln>
        </p:spPr>
      </p:sp>
      <p:sp>
        <p:nvSpPr>
          <p:cNvPr descr="Imagen 24" id="349" name="Google Shape;349;p13"/>
          <p:cNvSpPr/>
          <p:nvPr/>
        </p:nvSpPr>
        <p:spPr>
          <a:xfrm>
            <a:off x="12171894" y="2498580"/>
            <a:ext cx="2600134" cy="1687258"/>
          </a:xfrm>
          <a:custGeom>
            <a:rect b="b" l="l" r="r" t="t"/>
            <a:pathLst>
              <a:path extrusionOk="0" h="2249678" w="3466846">
                <a:moveTo>
                  <a:pt x="0" y="0"/>
                </a:moveTo>
                <a:lnTo>
                  <a:pt x="3466846" y="0"/>
                </a:lnTo>
                <a:lnTo>
                  <a:pt x="3466846" y="2249678"/>
                </a:lnTo>
                <a:lnTo>
                  <a:pt x="0" y="2249678"/>
                </a:lnTo>
                <a:lnTo>
                  <a:pt x="0" y="0"/>
                </a:lnTo>
                <a:close/>
              </a:path>
            </a:pathLst>
          </a:custGeom>
          <a:blipFill rotWithShape="1">
            <a:blip r:embed="rId10">
              <a:alphaModFix/>
            </a:blip>
            <a:stretch>
              <a:fillRect b="-237912" l="-215254" r="-104067" t="-50376"/>
            </a:stretch>
          </a:blipFill>
          <a:ln>
            <a:noFill/>
          </a:ln>
        </p:spPr>
      </p:sp>
      <p:sp>
        <p:nvSpPr>
          <p:cNvPr descr="Imagen 1" id="350" name="Google Shape;350;p13"/>
          <p:cNvSpPr/>
          <p:nvPr/>
        </p:nvSpPr>
        <p:spPr>
          <a:xfrm>
            <a:off x="1793118" y="9289656"/>
            <a:ext cx="2931891" cy="625793"/>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11">
              <a:alphaModFix/>
            </a:blip>
            <a:stretch>
              <a:fillRect b="-5" l="0" r="-323" t="0"/>
            </a:stretch>
          </a:blipFill>
          <a:ln>
            <a:noFill/>
          </a:ln>
        </p:spPr>
      </p:sp>
      <p:sp>
        <p:nvSpPr>
          <p:cNvPr id="351" name="Google Shape;351;p13"/>
          <p:cNvSpPr txBox="1"/>
          <p:nvPr/>
        </p:nvSpPr>
        <p:spPr>
          <a:xfrm>
            <a:off x="5022327" y="9178172"/>
            <a:ext cx="11973937" cy="7239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500" u="none" cap="none" strike="noStrike">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a:p>
        </p:txBody>
      </p:sp>
      <p:sp>
        <p:nvSpPr>
          <p:cNvPr id="352" name="Google Shape;352;p13"/>
          <p:cNvSpPr/>
          <p:nvPr/>
        </p:nvSpPr>
        <p:spPr>
          <a:xfrm>
            <a:off x="112" y="0"/>
            <a:ext cx="18288000" cy="10287000"/>
          </a:xfrm>
          <a:custGeom>
            <a:rect b="b" l="l" r="r" t="t"/>
            <a:pathLst>
              <a:path extrusionOk="0" h="13716000" w="24384000">
                <a:moveTo>
                  <a:pt x="0" y="0"/>
                </a:moveTo>
                <a:lnTo>
                  <a:pt x="24384000" y="0"/>
                </a:lnTo>
                <a:lnTo>
                  <a:pt x="24384000" y="13716000"/>
                </a:lnTo>
                <a:lnTo>
                  <a:pt x="0" y="13716000"/>
                </a:lnTo>
                <a:lnTo>
                  <a:pt x="0" y="0"/>
                </a:lnTo>
                <a:close/>
              </a:path>
            </a:pathLst>
          </a:custGeom>
          <a:blipFill rotWithShape="1">
            <a:blip r:embed="rId12">
              <a:alphaModFix/>
            </a:blip>
            <a:stretch>
              <a:fillRect b="0" l="-481" r="-480" t="0"/>
            </a:stretch>
          </a:blipFill>
          <a:ln>
            <a:noFill/>
          </a:ln>
        </p:spPr>
      </p:sp>
      <p:sp>
        <p:nvSpPr>
          <p:cNvPr id="353" name="Google Shape;353;p13"/>
          <p:cNvSpPr/>
          <p:nvPr/>
        </p:nvSpPr>
        <p:spPr>
          <a:xfrm>
            <a:off x="7160182" y="8878846"/>
            <a:ext cx="3849118" cy="821569"/>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13">
              <a:alphaModFix/>
            </a:blip>
            <a:stretch>
              <a:fillRect b="0" l="-872" r="-872" t="0"/>
            </a:stretch>
          </a:blipFill>
          <a:ln>
            <a:noFill/>
          </a:ln>
        </p:spPr>
      </p:sp>
      <p:grpSp>
        <p:nvGrpSpPr>
          <p:cNvPr id="354" name="Google Shape;354;p13"/>
          <p:cNvGrpSpPr/>
          <p:nvPr/>
        </p:nvGrpSpPr>
        <p:grpSpPr>
          <a:xfrm>
            <a:off x="3616762" y="4631209"/>
            <a:ext cx="11043738" cy="1687711"/>
            <a:chOff x="0" y="-38100"/>
            <a:chExt cx="2908639" cy="444500"/>
          </a:xfrm>
        </p:grpSpPr>
        <p:sp>
          <p:nvSpPr>
            <p:cNvPr id="355" name="Google Shape;355;p13"/>
            <p:cNvSpPr/>
            <p:nvPr/>
          </p:nvSpPr>
          <p:spPr>
            <a:xfrm>
              <a:off x="0" y="0"/>
              <a:ext cx="2908639" cy="406400"/>
            </a:xfrm>
            <a:custGeom>
              <a:rect b="b" l="l" r="r" t="t"/>
              <a:pathLst>
                <a:path extrusionOk="0" h="406400" w="2908639">
                  <a:moveTo>
                    <a:pt x="0" y="0"/>
                  </a:moveTo>
                  <a:lnTo>
                    <a:pt x="2908639" y="0"/>
                  </a:lnTo>
                  <a:lnTo>
                    <a:pt x="2908639" y="406400"/>
                  </a:lnTo>
                  <a:lnTo>
                    <a:pt x="0" y="406400"/>
                  </a:lnTo>
                  <a:close/>
                </a:path>
              </a:pathLst>
            </a:custGeom>
            <a:solidFill>
              <a:srgbClr val="BFC2CF"/>
            </a:solidFill>
            <a:ln>
              <a:noFill/>
            </a:ln>
          </p:spPr>
        </p:sp>
        <p:sp>
          <p:nvSpPr>
            <p:cNvPr id="356" name="Google Shape;356;p13"/>
            <p:cNvSpPr txBox="1"/>
            <p:nvPr/>
          </p:nvSpPr>
          <p:spPr>
            <a:xfrm>
              <a:off x="0" y="-38100"/>
              <a:ext cx="2908639" cy="444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57" name="Google Shape;357;p13"/>
          <p:cNvSpPr txBox="1"/>
          <p:nvPr/>
        </p:nvSpPr>
        <p:spPr>
          <a:xfrm>
            <a:off x="6895028" y="4633341"/>
            <a:ext cx="4497943" cy="1241297"/>
          </a:xfrm>
          <a:prstGeom prst="rect">
            <a:avLst/>
          </a:prstGeom>
          <a:noFill/>
          <a:ln>
            <a:noFill/>
          </a:ln>
        </p:spPr>
        <p:txBody>
          <a:bodyPr anchorCtr="0" anchor="t" bIns="0" lIns="0" spcFirstLastPara="1" rIns="0" wrap="square" tIns="0">
            <a:spAutoFit/>
          </a:bodyPr>
          <a:lstStyle/>
          <a:p>
            <a:pPr indent="0" lvl="0" marL="0" marR="0" rtl="0" algn="ctr">
              <a:lnSpc>
                <a:spcPct val="108001"/>
              </a:lnSpc>
              <a:spcBef>
                <a:spcPts val="0"/>
              </a:spcBef>
              <a:spcAft>
                <a:spcPts val="0"/>
              </a:spcAft>
              <a:buNone/>
            </a:pPr>
            <a:r>
              <a:rPr b="1" i="0" lang="en-US" sz="7699" u="none" cap="none" strike="noStrike">
                <a:solidFill>
                  <a:srgbClr val="70C573"/>
                </a:solidFill>
                <a:latin typeface="Calibri"/>
                <a:ea typeface="Calibri"/>
                <a:cs typeface="Calibri"/>
                <a:sym typeface="Calibri"/>
              </a:rPr>
              <a:t>Actualízate</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sp>
        <p:nvSpPr>
          <p:cNvPr id="366" name="Google Shape;366;p14"/>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sp>
        <p:nvSpPr>
          <p:cNvPr descr="Imagen 43" id="367" name="Google Shape;367;p14"/>
          <p:cNvSpPr/>
          <p:nvPr/>
        </p:nvSpPr>
        <p:spPr>
          <a:xfrm>
            <a:off x="0" y="0"/>
            <a:ext cx="18288000" cy="10287000"/>
          </a:xfrm>
          <a:custGeom>
            <a:rect b="b" l="l" r="r" t="t"/>
            <a:pathLst>
              <a:path extrusionOk="0" h="13716000" w="24384000">
                <a:moveTo>
                  <a:pt x="0" y="0"/>
                </a:moveTo>
                <a:lnTo>
                  <a:pt x="24384000" y="0"/>
                </a:lnTo>
                <a:lnTo>
                  <a:pt x="24384000" y="13716000"/>
                </a:lnTo>
                <a:lnTo>
                  <a:pt x="0" y="13716000"/>
                </a:lnTo>
                <a:lnTo>
                  <a:pt x="0" y="0"/>
                </a:lnTo>
                <a:close/>
              </a:path>
            </a:pathLst>
          </a:custGeom>
          <a:blipFill rotWithShape="1">
            <a:blip r:embed="rId3">
              <a:alphaModFix/>
            </a:blip>
            <a:stretch>
              <a:fillRect b="0" l="0" r="-86" t="0"/>
            </a:stretch>
          </a:blipFill>
          <a:ln>
            <a:noFill/>
          </a:ln>
        </p:spPr>
      </p:sp>
      <p:sp>
        <p:nvSpPr>
          <p:cNvPr id="368" name="Google Shape;368;p14"/>
          <p:cNvSpPr/>
          <p:nvPr/>
        </p:nvSpPr>
        <p:spPr>
          <a:xfrm>
            <a:off x="-7144" y="-7144"/>
            <a:ext cx="18302288" cy="10301288"/>
          </a:xfrm>
          <a:custGeom>
            <a:rect b="b" l="l" r="r" t="t"/>
            <a:pathLst>
              <a:path extrusionOk="0" h="13735050" w="2440305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p14"/>
          <p:cNvSpPr/>
          <p:nvPr/>
        </p:nvSpPr>
        <p:spPr>
          <a:xfrm>
            <a:off x="3259062" y="4162274"/>
            <a:ext cx="11759185" cy="68580"/>
          </a:xfrm>
          <a:custGeom>
            <a:rect b="b" l="l" r="r" t="t"/>
            <a:pathLst>
              <a:path extrusionOk="0" h="91440" w="15678913">
                <a:moveTo>
                  <a:pt x="15678913" y="0"/>
                </a:moveTo>
                <a:lnTo>
                  <a:pt x="0" y="0"/>
                </a:lnTo>
                <a:lnTo>
                  <a:pt x="0" y="91440"/>
                </a:lnTo>
                <a:lnTo>
                  <a:pt x="15678913" y="91440"/>
                </a:lnTo>
                <a:close/>
              </a:path>
            </a:pathLst>
          </a:custGeom>
          <a:solidFill>
            <a:srgbClr val="70C573"/>
          </a:solidFill>
          <a:ln>
            <a:noFill/>
          </a:ln>
        </p:spPr>
      </p:sp>
      <p:sp>
        <p:nvSpPr>
          <p:cNvPr descr="Imagen 30" id="370" name="Google Shape;370;p14"/>
          <p:cNvSpPr/>
          <p:nvPr/>
        </p:nvSpPr>
        <p:spPr>
          <a:xfrm>
            <a:off x="3470178" y="5706573"/>
            <a:ext cx="2612613" cy="2620803"/>
          </a:xfrm>
          <a:custGeom>
            <a:rect b="b" l="l" r="r" t="t"/>
            <a:pathLst>
              <a:path extrusionOk="0" h="3494405" w="3483483">
                <a:moveTo>
                  <a:pt x="0" y="0"/>
                </a:moveTo>
                <a:lnTo>
                  <a:pt x="3483483" y="0"/>
                </a:lnTo>
                <a:lnTo>
                  <a:pt x="3483483" y="3494405"/>
                </a:lnTo>
                <a:lnTo>
                  <a:pt x="0" y="3494405"/>
                </a:lnTo>
                <a:lnTo>
                  <a:pt x="0" y="0"/>
                </a:lnTo>
                <a:close/>
              </a:path>
            </a:pathLst>
          </a:custGeom>
          <a:blipFill rotWithShape="1">
            <a:blip r:embed="rId4">
              <a:alphaModFix/>
            </a:blip>
            <a:stretch>
              <a:fillRect b="-61730" l="-68726" r="-486495" t="-230733"/>
            </a:stretch>
          </a:blipFill>
          <a:ln>
            <a:noFill/>
          </a:ln>
        </p:spPr>
      </p:sp>
      <p:sp>
        <p:nvSpPr>
          <p:cNvPr descr="Imagen 31" id="371" name="Google Shape;371;p14"/>
          <p:cNvSpPr/>
          <p:nvPr/>
        </p:nvSpPr>
        <p:spPr>
          <a:xfrm>
            <a:off x="8817429" y="5847957"/>
            <a:ext cx="5682330" cy="2978372"/>
          </a:xfrm>
          <a:custGeom>
            <a:rect b="b" l="l" r="r" t="t"/>
            <a:pathLst>
              <a:path extrusionOk="0" h="3971163" w="7576439">
                <a:moveTo>
                  <a:pt x="0" y="0"/>
                </a:moveTo>
                <a:lnTo>
                  <a:pt x="7576439" y="0"/>
                </a:lnTo>
                <a:lnTo>
                  <a:pt x="7576439" y="3971163"/>
                </a:lnTo>
                <a:lnTo>
                  <a:pt x="0" y="3971163"/>
                </a:lnTo>
                <a:lnTo>
                  <a:pt x="0" y="0"/>
                </a:lnTo>
                <a:close/>
              </a:path>
            </a:pathLst>
          </a:custGeom>
          <a:blipFill rotWithShape="1">
            <a:blip r:embed="rId4">
              <a:alphaModFix/>
            </a:blip>
            <a:stretch>
              <a:fillRect b="-51994" l="-120457" r="-80829" t="-193345"/>
            </a:stretch>
          </a:blipFill>
          <a:ln>
            <a:noFill/>
          </a:ln>
        </p:spPr>
      </p:sp>
      <p:sp>
        <p:nvSpPr>
          <p:cNvPr descr="Imagen 32" id="372" name="Google Shape;372;p14"/>
          <p:cNvSpPr/>
          <p:nvPr/>
        </p:nvSpPr>
        <p:spPr>
          <a:xfrm rot="2428976">
            <a:off x="5954968" y="1818156"/>
            <a:ext cx="1516380" cy="2978373"/>
          </a:xfrm>
          <a:custGeom>
            <a:rect b="b" l="l" r="r" t="t"/>
            <a:pathLst>
              <a:path extrusionOk="0" h="3971163" w="2021840">
                <a:moveTo>
                  <a:pt x="0" y="0"/>
                </a:moveTo>
                <a:lnTo>
                  <a:pt x="2021840" y="0"/>
                </a:lnTo>
                <a:lnTo>
                  <a:pt x="2021840" y="3971163"/>
                </a:lnTo>
                <a:lnTo>
                  <a:pt x="0" y="3971163"/>
                </a:lnTo>
                <a:lnTo>
                  <a:pt x="0" y="0"/>
                </a:lnTo>
                <a:close/>
              </a:path>
            </a:pathLst>
          </a:custGeom>
          <a:blipFill rotWithShape="1">
            <a:blip r:embed="rId4">
              <a:alphaModFix/>
            </a:blip>
            <a:stretch>
              <a:fillRect b="-51994" l="-726074" r="-302720" t="-193345"/>
            </a:stretch>
          </a:blipFill>
          <a:ln>
            <a:noFill/>
          </a:ln>
        </p:spPr>
      </p:sp>
      <p:sp>
        <p:nvSpPr>
          <p:cNvPr descr="Imagen 33" id="373" name="Google Shape;373;p14"/>
          <p:cNvSpPr/>
          <p:nvPr/>
        </p:nvSpPr>
        <p:spPr>
          <a:xfrm rot="-9681207">
            <a:off x="1873825" y="4903470"/>
            <a:ext cx="1248633" cy="1405985"/>
          </a:xfrm>
          <a:custGeom>
            <a:rect b="b" l="l" r="r" t="t"/>
            <a:pathLst>
              <a:path extrusionOk="0" h="1874647" w="1664843">
                <a:moveTo>
                  <a:pt x="0" y="0"/>
                </a:moveTo>
                <a:lnTo>
                  <a:pt x="1664843" y="0"/>
                </a:lnTo>
                <a:lnTo>
                  <a:pt x="1664843" y="1874647"/>
                </a:lnTo>
                <a:lnTo>
                  <a:pt x="0" y="1874647"/>
                </a:lnTo>
                <a:lnTo>
                  <a:pt x="0" y="0"/>
                </a:lnTo>
                <a:close/>
              </a:path>
            </a:pathLst>
          </a:custGeom>
          <a:blipFill rotWithShape="1">
            <a:blip r:embed="rId5">
              <a:alphaModFix/>
            </a:blip>
            <a:stretch>
              <a:fillRect b="-654408" l="-2259774" r="-1063711" t="-1074415"/>
            </a:stretch>
          </a:blipFill>
          <a:ln>
            <a:noFill/>
          </a:ln>
        </p:spPr>
      </p:sp>
      <p:sp>
        <p:nvSpPr>
          <p:cNvPr descr="Imagen 34" id="374" name="Google Shape;374;p14"/>
          <p:cNvSpPr/>
          <p:nvPr/>
        </p:nvSpPr>
        <p:spPr>
          <a:xfrm rot="-9681207">
            <a:off x="11264849" y="3058604"/>
            <a:ext cx="745141" cy="839058"/>
          </a:xfrm>
          <a:custGeom>
            <a:rect b="b" l="l" r="r" t="t"/>
            <a:pathLst>
              <a:path extrusionOk="0" h="1118743" w="993521">
                <a:moveTo>
                  <a:pt x="0" y="0"/>
                </a:moveTo>
                <a:lnTo>
                  <a:pt x="993521" y="0"/>
                </a:lnTo>
                <a:lnTo>
                  <a:pt x="993521" y="1118743"/>
                </a:lnTo>
                <a:lnTo>
                  <a:pt x="0" y="1118743"/>
                </a:lnTo>
                <a:lnTo>
                  <a:pt x="0" y="0"/>
                </a:lnTo>
                <a:close/>
              </a:path>
            </a:pathLst>
          </a:custGeom>
          <a:blipFill rotWithShape="1">
            <a:blip r:embed="rId6">
              <a:alphaModFix/>
            </a:blip>
            <a:stretch>
              <a:fillRect b="-656362" l="-2259002" r="-1063313" t="-1077154"/>
            </a:stretch>
          </a:blipFill>
          <a:ln>
            <a:noFill/>
          </a:ln>
        </p:spPr>
      </p:sp>
      <p:sp>
        <p:nvSpPr>
          <p:cNvPr descr="Imagen 35" id="375" name="Google Shape;375;p14"/>
          <p:cNvSpPr/>
          <p:nvPr/>
        </p:nvSpPr>
        <p:spPr>
          <a:xfrm rot="-9681207">
            <a:off x="15448711" y="4892847"/>
            <a:ext cx="898017" cy="1011174"/>
          </a:xfrm>
          <a:custGeom>
            <a:rect b="b" l="l" r="r" t="t"/>
            <a:pathLst>
              <a:path extrusionOk="0" h="1348232" w="1197356">
                <a:moveTo>
                  <a:pt x="0" y="0"/>
                </a:moveTo>
                <a:lnTo>
                  <a:pt x="1197356" y="0"/>
                </a:lnTo>
                <a:lnTo>
                  <a:pt x="1197356" y="1348232"/>
                </a:lnTo>
                <a:lnTo>
                  <a:pt x="0" y="1348232"/>
                </a:lnTo>
                <a:lnTo>
                  <a:pt x="0" y="0"/>
                </a:lnTo>
                <a:close/>
              </a:path>
            </a:pathLst>
          </a:custGeom>
          <a:blipFill rotWithShape="1">
            <a:blip r:embed="rId7">
              <a:alphaModFix/>
            </a:blip>
            <a:stretch>
              <a:fillRect b="-655375" l="-2259002" r="-1063313" t="-1075792"/>
            </a:stretch>
          </a:blipFill>
          <a:ln>
            <a:noFill/>
          </a:ln>
        </p:spPr>
      </p:sp>
      <p:sp>
        <p:nvSpPr>
          <p:cNvPr descr="Imagen 36" id="376" name="Google Shape;376;p14"/>
          <p:cNvSpPr/>
          <p:nvPr/>
        </p:nvSpPr>
        <p:spPr>
          <a:xfrm rot="-9681207">
            <a:off x="2589401" y="6177762"/>
            <a:ext cx="499491" cy="562451"/>
          </a:xfrm>
          <a:custGeom>
            <a:rect b="b" l="l" r="r" t="t"/>
            <a:pathLst>
              <a:path extrusionOk="0" h="749935" w="665988">
                <a:moveTo>
                  <a:pt x="0" y="0"/>
                </a:moveTo>
                <a:lnTo>
                  <a:pt x="665988" y="0"/>
                </a:lnTo>
                <a:lnTo>
                  <a:pt x="665988" y="749935"/>
                </a:lnTo>
                <a:lnTo>
                  <a:pt x="0" y="749935"/>
                </a:lnTo>
                <a:lnTo>
                  <a:pt x="0" y="0"/>
                </a:lnTo>
                <a:close/>
              </a:path>
            </a:pathLst>
          </a:custGeom>
          <a:blipFill rotWithShape="1">
            <a:blip r:embed="rId8">
              <a:alphaModFix/>
            </a:blip>
            <a:stretch>
              <a:fillRect b="-655513" l="-2259002" r="-1063313" t="-1075989"/>
            </a:stretch>
          </a:blipFill>
          <a:ln>
            <a:noFill/>
          </a:ln>
        </p:spPr>
      </p:sp>
      <p:sp>
        <p:nvSpPr>
          <p:cNvPr descr="Imagen 37" id="377" name="Google Shape;377;p14"/>
          <p:cNvSpPr/>
          <p:nvPr/>
        </p:nvSpPr>
        <p:spPr>
          <a:xfrm rot="-9681207">
            <a:off x="15326847" y="3788200"/>
            <a:ext cx="986695" cy="1110997"/>
          </a:xfrm>
          <a:custGeom>
            <a:rect b="b" l="l" r="r" t="t"/>
            <a:pathLst>
              <a:path extrusionOk="0" h="1481328" w="1315593">
                <a:moveTo>
                  <a:pt x="0" y="0"/>
                </a:moveTo>
                <a:lnTo>
                  <a:pt x="1315593" y="0"/>
                </a:lnTo>
                <a:lnTo>
                  <a:pt x="1315593" y="1481328"/>
                </a:lnTo>
                <a:lnTo>
                  <a:pt x="0" y="1481328"/>
                </a:lnTo>
                <a:lnTo>
                  <a:pt x="0" y="0"/>
                </a:lnTo>
                <a:close/>
              </a:path>
            </a:pathLst>
          </a:custGeom>
          <a:blipFill rotWithShape="1">
            <a:blip r:embed="rId9">
              <a:alphaModFix/>
            </a:blip>
            <a:stretch>
              <a:fillRect b="-657455" l="-2258198" r="-1062951" t="-1078755"/>
            </a:stretch>
          </a:blipFill>
          <a:ln>
            <a:noFill/>
          </a:ln>
        </p:spPr>
      </p:sp>
      <p:sp>
        <p:nvSpPr>
          <p:cNvPr descr="Imagen 38" id="378" name="Google Shape;378;p14"/>
          <p:cNvSpPr/>
          <p:nvPr/>
        </p:nvSpPr>
        <p:spPr>
          <a:xfrm>
            <a:off x="3102109" y="1675846"/>
            <a:ext cx="3098006" cy="3222212"/>
          </a:xfrm>
          <a:custGeom>
            <a:rect b="b" l="l" r="r" t="t"/>
            <a:pathLst>
              <a:path extrusionOk="0" h="4296283" w="4130675">
                <a:moveTo>
                  <a:pt x="0" y="0"/>
                </a:moveTo>
                <a:lnTo>
                  <a:pt x="4130675" y="0"/>
                </a:lnTo>
                <a:lnTo>
                  <a:pt x="4130675" y="4296283"/>
                </a:lnTo>
                <a:lnTo>
                  <a:pt x="0" y="4296283"/>
                </a:lnTo>
                <a:lnTo>
                  <a:pt x="0" y="0"/>
                </a:lnTo>
                <a:close/>
              </a:path>
            </a:pathLst>
          </a:custGeom>
          <a:blipFill rotWithShape="1">
            <a:blip r:embed="rId10">
              <a:alphaModFix/>
            </a:blip>
            <a:stretch>
              <a:fillRect b="-216563" l="-44240" r="-518142" t="-66314"/>
            </a:stretch>
          </a:blipFill>
          <a:ln>
            <a:noFill/>
          </a:ln>
        </p:spPr>
      </p:sp>
      <p:sp>
        <p:nvSpPr>
          <p:cNvPr descr="Imagen 39" id="379" name="Google Shape;379;p14"/>
          <p:cNvSpPr/>
          <p:nvPr/>
        </p:nvSpPr>
        <p:spPr>
          <a:xfrm>
            <a:off x="12161160" y="2353905"/>
            <a:ext cx="2600135" cy="1687258"/>
          </a:xfrm>
          <a:custGeom>
            <a:rect b="b" l="l" r="r" t="t"/>
            <a:pathLst>
              <a:path extrusionOk="0" h="2249678" w="3466846">
                <a:moveTo>
                  <a:pt x="0" y="0"/>
                </a:moveTo>
                <a:lnTo>
                  <a:pt x="3466846" y="0"/>
                </a:lnTo>
                <a:lnTo>
                  <a:pt x="3466846" y="2249678"/>
                </a:lnTo>
                <a:lnTo>
                  <a:pt x="0" y="2249678"/>
                </a:lnTo>
                <a:lnTo>
                  <a:pt x="0" y="0"/>
                </a:lnTo>
                <a:close/>
              </a:path>
            </a:pathLst>
          </a:custGeom>
          <a:blipFill rotWithShape="1">
            <a:blip r:embed="rId11">
              <a:alphaModFix/>
            </a:blip>
            <a:stretch>
              <a:fillRect b="-237912" l="-215254" r="-104067" t="-50376"/>
            </a:stretch>
          </a:blipFill>
          <a:ln>
            <a:noFill/>
          </a:ln>
        </p:spPr>
      </p:sp>
      <p:sp>
        <p:nvSpPr>
          <p:cNvPr id="380" name="Google Shape;380;p14"/>
          <p:cNvSpPr/>
          <p:nvPr/>
        </p:nvSpPr>
        <p:spPr>
          <a:xfrm>
            <a:off x="0" y="0"/>
            <a:ext cx="18288000" cy="10287000"/>
          </a:xfrm>
          <a:custGeom>
            <a:rect b="b" l="l" r="r" t="t"/>
            <a:pathLst>
              <a:path extrusionOk="0" h="13716000" w="24384000">
                <a:moveTo>
                  <a:pt x="0" y="0"/>
                </a:moveTo>
                <a:lnTo>
                  <a:pt x="24384000" y="0"/>
                </a:lnTo>
                <a:lnTo>
                  <a:pt x="24384000" y="13716000"/>
                </a:lnTo>
                <a:lnTo>
                  <a:pt x="0" y="13716000"/>
                </a:lnTo>
                <a:lnTo>
                  <a:pt x="0" y="0"/>
                </a:lnTo>
                <a:close/>
              </a:path>
            </a:pathLst>
          </a:custGeom>
          <a:blipFill rotWithShape="1">
            <a:blip r:embed="rId12">
              <a:alphaModFix/>
            </a:blip>
            <a:stretch>
              <a:fillRect b="0" l="-481" r="-480" t="0"/>
            </a:stretch>
          </a:blipFill>
          <a:ln>
            <a:noFill/>
          </a:ln>
        </p:spPr>
      </p:sp>
      <p:sp>
        <p:nvSpPr>
          <p:cNvPr id="381" name="Google Shape;381;p14"/>
          <p:cNvSpPr/>
          <p:nvPr/>
        </p:nvSpPr>
        <p:spPr>
          <a:xfrm>
            <a:off x="7407888" y="9258300"/>
            <a:ext cx="3472228" cy="741124"/>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13">
              <a:alphaModFix/>
            </a:blip>
            <a:stretch>
              <a:fillRect b="0" l="-872" r="-872" t="0"/>
            </a:stretch>
          </a:blipFill>
          <a:ln>
            <a:noFill/>
          </a:ln>
        </p:spPr>
      </p:sp>
      <p:grpSp>
        <p:nvGrpSpPr>
          <p:cNvPr id="382" name="Google Shape;382;p14"/>
          <p:cNvGrpSpPr/>
          <p:nvPr/>
        </p:nvGrpSpPr>
        <p:grpSpPr>
          <a:xfrm>
            <a:off x="4776466" y="3455789"/>
            <a:ext cx="11043738" cy="1687711"/>
            <a:chOff x="0" y="-38100"/>
            <a:chExt cx="2908639" cy="444500"/>
          </a:xfrm>
        </p:grpSpPr>
        <p:sp>
          <p:nvSpPr>
            <p:cNvPr id="383" name="Google Shape;383;p14"/>
            <p:cNvSpPr/>
            <p:nvPr/>
          </p:nvSpPr>
          <p:spPr>
            <a:xfrm>
              <a:off x="0" y="0"/>
              <a:ext cx="2908639" cy="406400"/>
            </a:xfrm>
            <a:custGeom>
              <a:rect b="b" l="l" r="r" t="t"/>
              <a:pathLst>
                <a:path extrusionOk="0" h="406400" w="2908639">
                  <a:moveTo>
                    <a:pt x="0" y="0"/>
                  </a:moveTo>
                  <a:lnTo>
                    <a:pt x="2908639" y="0"/>
                  </a:lnTo>
                  <a:lnTo>
                    <a:pt x="2908639" y="406400"/>
                  </a:lnTo>
                  <a:lnTo>
                    <a:pt x="0" y="406400"/>
                  </a:lnTo>
                  <a:close/>
                </a:path>
              </a:pathLst>
            </a:custGeom>
            <a:solidFill>
              <a:srgbClr val="BFC2CF"/>
            </a:solidFill>
            <a:ln>
              <a:noFill/>
            </a:ln>
          </p:spPr>
        </p:sp>
        <p:sp>
          <p:nvSpPr>
            <p:cNvPr id="384" name="Google Shape;384;p14"/>
            <p:cNvSpPr txBox="1"/>
            <p:nvPr/>
          </p:nvSpPr>
          <p:spPr>
            <a:xfrm>
              <a:off x="0" y="-38100"/>
              <a:ext cx="2908639" cy="444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85" name="Google Shape;385;p14"/>
          <p:cNvSpPr txBox="1"/>
          <p:nvPr/>
        </p:nvSpPr>
        <p:spPr>
          <a:xfrm>
            <a:off x="7147620" y="4633341"/>
            <a:ext cx="3992761" cy="1241297"/>
          </a:xfrm>
          <a:prstGeom prst="rect">
            <a:avLst/>
          </a:prstGeom>
          <a:noFill/>
          <a:ln>
            <a:noFill/>
          </a:ln>
        </p:spPr>
        <p:txBody>
          <a:bodyPr anchorCtr="0" anchor="t" bIns="0" lIns="0" spcFirstLastPara="1" rIns="0" wrap="square" tIns="0">
            <a:spAutoFit/>
          </a:bodyPr>
          <a:lstStyle/>
          <a:p>
            <a:pPr indent="0" lvl="0" marL="0" marR="0" rtl="0" algn="ctr">
              <a:lnSpc>
                <a:spcPct val="108001"/>
              </a:lnSpc>
              <a:spcBef>
                <a:spcPts val="0"/>
              </a:spcBef>
              <a:spcAft>
                <a:spcPts val="0"/>
              </a:spcAft>
              <a:buNone/>
            </a:pPr>
            <a:r>
              <a:rPr b="1" i="0" lang="en-US" sz="7699" u="none" cap="none" strike="noStrike">
                <a:solidFill>
                  <a:srgbClr val="70C573"/>
                </a:solidFill>
                <a:latin typeface="Calibri"/>
                <a:ea typeface="Calibri"/>
                <a:cs typeface="Calibri"/>
                <a:sym typeface="Calibri"/>
              </a:rPr>
              <a:t>Consorcio</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2"/>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sp>
        <p:nvSpPr>
          <p:cNvPr descr="Gráfico 6" id="116" name="Google Shape;116;p2"/>
          <p:cNvSpPr/>
          <p:nvPr/>
        </p:nvSpPr>
        <p:spPr>
          <a:xfrm>
            <a:off x="0" y="-19050"/>
            <a:ext cx="18288000" cy="9055417"/>
          </a:xfrm>
          <a:custGeom>
            <a:rect b="b" l="l" r="r" t="t"/>
            <a:pathLst>
              <a:path extrusionOk="0" h="12073890" w="24384000">
                <a:moveTo>
                  <a:pt x="0" y="0"/>
                </a:moveTo>
                <a:lnTo>
                  <a:pt x="24384000" y="0"/>
                </a:lnTo>
                <a:lnTo>
                  <a:pt x="24384000" y="12073890"/>
                </a:lnTo>
                <a:lnTo>
                  <a:pt x="0" y="12073890"/>
                </a:lnTo>
                <a:lnTo>
                  <a:pt x="0" y="0"/>
                </a:lnTo>
                <a:close/>
              </a:path>
            </a:pathLst>
          </a:custGeom>
          <a:blipFill rotWithShape="1">
            <a:blip r:embed="rId3">
              <a:alphaModFix/>
            </a:blip>
            <a:stretch>
              <a:fillRect b="-21415" l="0" r="0" t="0"/>
            </a:stretch>
          </a:blipFill>
          <a:ln>
            <a:noFill/>
          </a:ln>
        </p:spPr>
      </p:sp>
      <p:sp>
        <p:nvSpPr>
          <p:cNvPr id="117" name="Google Shape;117;p2"/>
          <p:cNvSpPr/>
          <p:nvPr/>
        </p:nvSpPr>
        <p:spPr>
          <a:xfrm>
            <a:off x="-19050" y="3276399"/>
            <a:ext cx="466344" cy="1996820"/>
          </a:xfrm>
          <a:custGeom>
            <a:rect b="b" l="l" r="r" t="t"/>
            <a:pathLst>
              <a:path extrusionOk="0" h="2662428" w="621792">
                <a:moveTo>
                  <a:pt x="0" y="0"/>
                </a:moveTo>
                <a:lnTo>
                  <a:pt x="621792" y="0"/>
                </a:lnTo>
                <a:lnTo>
                  <a:pt x="621792" y="2662428"/>
                </a:lnTo>
                <a:lnTo>
                  <a:pt x="0" y="2662428"/>
                </a:lnTo>
                <a:close/>
              </a:path>
            </a:pathLst>
          </a:custGeom>
          <a:solidFill>
            <a:srgbClr val="70C573"/>
          </a:solidFill>
          <a:ln>
            <a:noFill/>
          </a:ln>
        </p:spPr>
      </p:sp>
      <p:sp>
        <p:nvSpPr>
          <p:cNvPr id="118" name="Google Shape;118;p2"/>
          <p:cNvSpPr/>
          <p:nvPr/>
        </p:nvSpPr>
        <p:spPr>
          <a:xfrm rot="-5400000">
            <a:off x="-761141" y="6210086"/>
            <a:ext cx="1996821" cy="474536"/>
          </a:xfrm>
          <a:custGeom>
            <a:rect b="b" l="l" r="r" t="t"/>
            <a:pathLst>
              <a:path extrusionOk="0" h="632714" w="2662428">
                <a:moveTo>
                  <a:pt x="2662428" y="0"/>
                </a:moveTo>
                <a:lnTo>
                  <a:pt x="0" y="0"/>
                </a:lnTo>
                <a:lnTo>
                  <a:pt x="0" y="632714"/>
                </a:lnTo>
                <a:lnTo>
                  <a:pt x="2662428" y="632714"/>
                </a:lnTo>
                <a:close/>
              </a:path>
            </a:pathLst>
          </a:custGeom>
          <a:solidFill>
            <a:srgbClr val="8DC2EE"/>
          </a:solidFill>
          <a:ln>
            <a:noFill/>
          </a:ln>
        </p:spPr>
      </p:sp>
      <p:sp>
        <p:nvSpPr>
          <p:cNvPr descr="Gráfico 2" id="119" name="Google Shape;119;p2"/>
          <p:cNvSpPr/>
          <p:nvPr/>
        </p:nvSpPr>
        <p:spPr>
          <a:xfrm>
            <a:off x="466343" y="281878"/>
            <a:ext cx="2257901" cy="1595723"/>
          </a:xfrm>
          <a:custGeom>
            <a:rect b="b" l="l" r="r" t="t"/>
            <a:pathLst>
              <a:path extrusionOk="0" h="2127631" w="3010535">
                <a:moveTo>
                  <a:pt x="0" y="0"/>
                </a:moveTo>
                <a:lnTo>
                  <a:pt x="3010535" y="0"/>
                </a:lnTo>
                <a:lnTo>
                  <a:pt x="3010535" y="2127631"/>
                </a:lnTo>
                <a:lnTo>
                  <a:pt x="0" y="2127631"/>
                </a:lnTo>
                <a:lnTo>
                  <a:pt x="0" y="0"/>
                </a:lnTo>
                <a:close/>
              </a:path>
            </a:pathLst>
          </a:custGeom>
          <a:blipFill rotWithShape="1">
            <a:blip r:embed="rId4">
              <a:alphaModFix/>
            </a:blip>
            <a:stretch>
              <a:fillRect b="-60" l="0" r="0" t="0"/>
            </a:stretch>
          </a:blipFill>
          <a:ln>
            <a:noFill/>
          </a:ln>
        </p:spPr>
      </p:sp>
      <p:sp>
        <p:nvSpPr>
          <p:cNvPr id="120" name="Google Shape;120;p2"/>
          <p:cNvSpPr txBox="1"/>
          <p:nvPr/>
        </p:nvSpPr>
        <p:spPr>
          <a:xfrm>
            <a:off x="4369203" y="9263305"/>
            <a:ext cx="11973932" cy="7239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500" u="none" cap="none" strike="noStrike">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a:p>
        </p:txBody>
      </p:sp>
      <p:sp>
        <p:nvSpPr>
          <p:cNvPr descr="Gráfico 12" id="121" name="Google Shape;121;p2"/>
          <p:cNvSpPr/>
          <p:nvPr/>
        </p:nvSpPr>
        <p:spPr>
          <a:xfrm>
            <a:off x="13756239" y="5683210"/>
            <a:ext cx="4146709" cy="3372231"/>
          </a:xfrm>
          <a:custGeom>
            <a:rect b="b" l="l" r="r" t="t"/>
            <a:pathLst>
              <a:path extrusionOk="0" h="4496308" w="5528945">
                <a:moveTo>
                  <a:pt x="0" y="0"/>
                </a:moveTo>
                <a:lnTo>
                  <a:pt x="5528945" y="0"/>
                </a:lnTo>
                <a:lnTo>
                  <a:pt x="5528945" y="4496308"/>
                </a:lnTo>
                <a:lnTo>
                  <a:pt x="0" y="4496308"/>
                </a:lnTo>
                <a:lnTo>
                  <a:pt x="0" y="0"/>
                </a:lnTo>
                <a:close/>
              </a:path>
            </a:pathLst>
          </a:custGeom>
          <a:blipFill rotWithShape="1">
            <a:blip r:embed="rId5">
              <a:alphaModFix/>
            </a:blip>
            <a:stretch>
              <a:fillRect b="-9917" l="0" r="0" t="0"/>
            </a:stretch>
          </a:blipFill>
          <a:ln>
            <a:noFill/>
          </a:ln>
        </p:spPr>
      </p:sp>
      <p:grpSp>
        <p:nvGrpSpPr>
          <p:cNvPr id="122" name="Google Shape;122;p2"/>
          <p:cNvGrpSpPr/>
          <p:nvPr/>
        </p:nvGrpSpPr>
        <p:grpSpPr>
          <a:xfrm>
            <a:off x="562088" y="3247827"/>
            <a:ext cx="10372051" cy="2029725"/>
            <a:chOff x="0" y="-38100"/>
            <a:chExt cx="13829401" cy="2706300"/>
          </a:xfrm>
        </p:grpSpPr>
        <p:sp>
          <p:nvSpPr>
            <p:cNvPr id="123" name="Google Shape;123;p2"/>
            <p:cNvSpPr/>
            <p:nvPr/>
          </p:nvSpPr>
          <p:spPr>
            <a:xfrm>
              <a:off x="0" y="0"/>
              <a:ext cx="13829401" cy="2668200"/>
            </a:xfrm>
            <a:custGeom>
              <a:rect b="b" l="l" r="r" t="t"/>
              <a:pathLst>
                <a:path extrusionOk="0" h="2668200" w="13829401">
                  <a:moveTo>
                    <a:pt x="0" y="0"/>
                  </a:moveTo>
                  <a:lnTo>
                    <a:pt x="13829401" y="0"/>
                  </a:lnTo>
                  <a:lnTo>
                    <a:pt x="13829401" y="2668200"/>
                  </a:lnTo>
                  <a:lnTo>
                    <a:pt x="0" y="2668200"/>
                  </a:lnTo>
                  <a:close/>
                </a:path>
              </a:pathLst>
            </a:custGeom>
            <a:solidFill>
              <a:srgbClr val="000000">
                <a:alpha val="0"/>
              </a:srgbClr>
            </a:solidFill>
            <a:ln>
              <a:noFill/>
            </a:ln>
          </p:spPr>
        </p:sp>
        <p:sp>
          <p:nvSpPr>
            <p:cNvPr id="124" name="Google Shape;124;p2"/>
            <p:cNvSpPr txBox="1"/>
            <p:nvPr/>
          </p:nvSpPr>
          <p:spPr>
            <a:xfrm>
              <a:off x="0" y="-38100"/>
              <a:ext cx="13829400" cy="2706300"/>
            </a:xfrm>
            <a:prstGeom prst="rect">
              <a:avLst/>
            </a:prstGeom>
            <a:noFill/>
            <a:ln>
              <a:noFill/>
            </a:ln>
          </p:spPr>
          <p:txBody>
            <a:bodyPr anchorCtr="0" anchor="ctr" bIns="0" lIns="0" spcFirstLastPara="1" rIns="0" wrap="square" tIns="0">
              <a:noAutofit/>
            </a:bodyPr>
            <a:lstStyle/>
            <a:p>
              <a:pPr indent="0" lvl="0" marL="0" marR="0" rtl="0" algn="l">
                <a:lnSpc>
                  <a:spcPct val="129000"/>
                </a:lnSpc>
                <a:spcBef>
                  <a:spcPts val="0"/>
                </a:spcBef>
                <a:spcAft>
                  <a:spcPts val="0"/>
                </a:spcAft>
                <a:buNone/>
              </a:pPr>
              <a:r>
                <a:rPr b="0" i="0" lang="en-US" sz="4200" u="none" cap="none" strike="noStrike">
                  <a:solidFill>
                    <a:srgbClr val="70C573"/>
                  </a:solidFill>
                  <a:latin typeface="Press Start 2P"/>
                  <a:ea typeface="Press Start 2P"/>
                  <a:cs typeface="Press Start 2P"/>
                  <a:sym typeface="Press Start 2P"/>
                </a:rPr>
                <a:t>Turismo sostenible</a:t>
              </a:r>
              <a:endParaRPr/>
            </a:p>
          </p:txBody>
        </p:sp>
      </p:grpSp>
      <p:grpSp>
        <p:nvGrpSpPr>
          <p:cNvPr id="125" name="Google Shape;125;p2"/>
          <p:cNvGrpSpPr/>
          <p:nvPr/>
        </p:nvGrpSpPr>
        <p:grpSpPr>
          <a:xfrm>
            <a:off x="601986" y="5449169"/>
            <a:ext cx="10339586" cy="1967823"/>
            <a:chOff x="0" y="-38100"/>
            <a:chExt cx="13786114" cy="2623764"/>
          </a:xfrm>
        </p:grpSpPr>
        <p:sp>
          <p:nvSpPr>
            <p:cNvPr id="126" name="Google Shape;126;p2"/>
            <p:cNvSpPr/>
            <p:nvPr/>
          </p:nvSpPr>
          <p:spPr>
            <a:xfrm>
              <a:off x="0" y="0"/>
              <a:ext cx="13786114" cy="2585664"/>
            </a:xfrm>
            <a:custGeom>
              <a:rect b="b" l="l" r="r" t="t"/>
              <a:pathLst>
                <a:path extrusionOk="0" h="2585664" w="13786114">
                  <a:moveTo>
                    <a:pt x="0" y="0"/>
                  </a:moveTo>
                  <a:lnTo>
                    <a:pt x="13786114" y="0"/>
                  </a:lnTo>
                  <a:lnTo>
                    <a:pt x="13786114" y="2585664"/>
                  </a:lnTo>
                  <a:lnTo>
                    <a:pt x="0" y="2585664"/>
                  </a:lnTo>
                  <a:close/>
                </a:path>
              </a:pathLst>
            </a:custGeom>
            <a:solidFill>
              <a:srgbClr val="000000">
                <a:alpha val="0"/>
              </a:srgbClr>
            </a:solidFill>
            <a:ln>
              <a:noFill/>
            </a:ln>
          </p:spPr>
        </p:sp>
        <p:sp>
          <p:nvSpPr>
            <p:cNvPr id="127" name="Google Shape;127;p2"/>
            <p:cNvSpPr txBox="1"/>
            <p:nvPr/>
          </p:nvSpPr>
          <p:spPr>
            <a:xfrm>
              <a:off x="0" y="-38100"/>
              <a:ext cx="13786114" cy="262376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0" i="1" lang="en-US" sz="3900" u="none" cap="none" strike="noStrike">
                  <a:solidFill>
                    <a:srgbClr val="D1E7F8"/>
                  </a:solidFill>
                  <a:latin typeface="Calibri"/>
                  <a:ea typeface="Calibri"/>
                  <a:cs typeface="Calibri"/>
                  <a:sym typeface="Calibri"/>
                </a:rPr>
                <a:t>1.4 Política y gobernanza en turismo sostenible</a:t>
              </a:r>
              <a:endParaRPr/>
            </a:p>
          </p:txBody>
        </p:sp>
      </p:grpSp>
      <p:sp>
        <p:nvSpPr>
          <p:cNvPr id="128" name="Google Shape;128;p2"/>
          <p:cNvSpPr/>
          <p:nvPr/>
        </p:nvSpPr>
        <p:spPr>
          <a:xfrm>
            <a:off x="601986" y="9273720"/>
            <a:ext cx="3472228" cy="741124"/>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6">
              <a:alphaModFix/>
            </a:blip>
            <a:stretch>
              <a:fillRect b="0" l="-872" r="-872"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3"/>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sp>
        <p:nvSpPr>
          <p:cNvPr descr="Imagen 1" id="138" name="Google Shape;138;p3"/>
          <p:cNvSpPr/>
          <p:nvPr/>
        </p:nvSpPr>
        <p:spPr>
          <a:xfrm>
            <a:off x="0" y="2896"/>
            <a:ext cx="18288000" cy="9052560"/>
          </a:xfrm>
          <a:custGeom>
            <a:rect b="b" l="l" r="r" t="t"/>
            <a:pathLst>
              <a:path extrusionOk="0" h="12070080" w="24384000">
                <a:moveTo>
                  <a:pt x="0" y="0"/>
                </a:moveTo>
                <a:lnTo>
                  <a:pt x="24384000" y="0"/>
                </a:lnTo>
                <a:lnTo>
                  <a:pt x="24384000" y="12070080"/>
                </a:lnTo>
                <a:lnTo>
                  <a:pt x="0" y="12070080"/>
                </a:lnTo>
                <a:lnTo>
                  <a:pt x="0" y="0"/>
                </a:lnTo>
                <a:close/>
              </a:path>
            </a:pathLst>
          </a:custGeom>
          <a:blipFill rotWithShape="1">
            <a:blip r:embed="rId3">
              <a:alphaModFix/>
            </a:blip>
            <a:stretch>
              <a:fillRect b="0" l="0" r="0" t="0"/>
            </a:stretch>
          </a:blipFill>
          <a:ln>
            <a:noFill/>
          </a:ln>
        </p:spPr>
      </p:sp>
      <p:sp>
        <p:nvSpPr>
          <p:cNvPr id="139" name="Google Shape;139;p3"/>
          <p:cNvSpPr/>
          <p:nvPr/>
        </p:nvSpPr>
        <p:spPr>
          <a:xfrm>
            <a:off x="-19050" y="3276399"/>
            <a:ext cx="466344" cy="1996820"/>
          </a:xfrm>
          <a:custGeom>
            <a:rect b="b" l="l" r="r" t="t"/>
            <a:pathLst>
              <a:path extrusionOk="0" h="2662428" w="621792">
                <a:moveTo>
                  <a:pt x="0" y="0"/>
                </a:moveTo>
                <a:lnTo>
                  <a:pt x="621792" y="0"/>
                </a:lnTo>
                <a:lnTo>
                  <a:pt x="621792" y="2662428"/>
                </a:lnTo>
                <a:lnTo>
                  <a:pt x="0" y="2662428"/>
                </a:lnTo>
                <a:close/>
              </a:path>
            </a:pathLst>
          </a:custGeom>
          <a:solidFill>
            <a:srgbClr val="70C573"/>
          </a:solidFill>
          <a:ln>
            <a:noFill/>
          </a:ln>
        </p:spPr>
      </p:sp>
      <p:sp>
        <p:nvSpPr>
          <p:cNvPr id="140" name="Google Shape;140;p3"/>
          <p:cNvSpPr/>
          <p:nvPr/>
        </p:nvSpPr>
        <p:spPr>
          <a:xfrm rot="-5400000">
            <a:off x="-761141" y="6210086"/>
            <a:ext cx="1996821" cy="474536"/>
          </a:xfrm>
          <a:custGeom>
            <a:rect b="b" l="l" r="r" t="t"/>
            <a:pathLst>
              <a:path extrusionOk="0" h="632714" w="2662428">
                <a:moveTo>
                  <a:pt x="2662428" y="0"/>
                </a:moveTo>
                <a:lnTo>
                  <a:pt x="0" y="0"/>
                </a:lnTo>
                <a:lnTo>
                  <a:pt x="0" y="632714"/>
                </a:lnTo>
                <a:lnTo>
                  <a:pt x="2662428" y="632714"/>
                </a:lnTo>
                <a:close/>
              </a:path>
            </a:pathLst>
          </a:custGeom>
          <a:solidFill>
            <a:srgbClr val="A56793"/>
          </a:solidFill>
          <a:ln>
            <a:noFill/>
          </a:ln>
        </p:spPr>
      </p:sp>
      <p:sp>
        <p:nvSpPr>
          <p:cNvPr descr="Imagen 8" id="141" name="Google Shape;141;p3"/>
          <p:cNvSpPr/>
          <p:nvPr/>
        </p:nvSpPr>
        <p:spPr>
          <a:xfrm>
            <a:off x="14116686" y="6954560"/>
            <a:ext cx="1490282" cy="2098739"/>
          </a:xfrm>
          <a:custGeom>
            <a:rect b="b" l="l" r="r" t="t"/>
            <a:pathLst>
              <a:path extrusionOk="0" h="2798318" w="1987042">
                <a:moveTo>
                  <a:pt x="0" y="0"/>
                </a:moveTo>
                <a:lnTo>
                  <a:pt x="1987042" y="0"/>
                </a:lnTo>
                <a:lnTo>
                  <a:pt x="1987042" y="2798318"/>
                </a:lnTo>
                <a:lnTo>
                  <a:pt x="0" y="2798318"/>
                </a:lnTo>
                <a:lnTo>
                  <a:pt x="0" y="0"/>
                </a:lnTo>
                <a:close/>
              </a:path>
            </a:pathLst>
          </a:custGeom>
          <a:blipFill rotWithShape="1">
            <a:blip r:embed="rId4">
              <a:alphaModFix/>
            </a:blip>
            <a:stretch>
              <a:fillRect b="-4678" l="-33565" r="-126776" t="-60278"/>
            </a:stretch>
          </a:blipFill>
          <a:ln>
            <a:noFill/>
          </a:ln>
        </p:spPr>
      </p:sp>
      <p:sp>
        <p:nvSpPr>
          <p:cNvPr descr="Imagen 3" id="142" name="Google Shape;142;p3"/>
          <p:cNvSpPr/>
          <p:nvPr/>
        </p:nvSpPr>
        <p:spPr>
          <a:xfrm>
            <a:off x="15306772" y="5638398"/>
            <a:ext cx="2077403" cy="3414904"/>
          </a:xfrm>
          <a:custGeom>
            <a:rect b="b" l="l" r="r" t="t"/>
            <a:pathLst>
              <a:path extrusionOk="0" h="4553204" w="2769870">
                <a:moveTo>
                  <a:pt x="0" y="0"/>
                </a:moveTo>
                <a:lnTo>
                  <a:pt x="2769870" y="0"/>
                </a:lnTo>
                <a:lnTo>
                  <a:pt x="2769870" y="4553204"/>
                </a:lnTo>
                <a:lnTo>
                  <a:pt x="0" y="4553204"/>
                </a:lnTo>
                <a:lnTo>
                  <a:pt x="0" y="0"/>
                </a:lnTo>
                <a:close/>
              </a:path>
            </a:pathLst>
          </a:custGeom>
          <a:blipFill rotWithShape="1">
            <a:blip r:embed="rId5">
              <a:alphaModFix/>
            </a:blip>
            <a:stretch>
              <a:fillRect b="-63129" l="-140922" r="-59053" t="0"/>
            </a:stretch>
          </a:blipFill>
          <a:ln>
            <a:noFill/>
          </a:ln>
        </p:spPr>
      </p:sp>
      <p:sp>
        <p:nvSpPr>
          <p:cNvPr descr="Gráfico 2" id="143" name="Google Shape;143;p3"/>
          <p:cNvSpPr/>
          <p:nvPr/>
        </p:nvSpPr>
        <p:spPr>
          <a:xfrm>
            <a:off x="466343" y="281878"/>
            <a:ext cx="2257901" cy="1595723"/>
          </a:xfrm>
          <a:custGeom>
            <a:rect b="b" l="l" r="r" t="t"/>
            <a:pathLst>
              <a:path extrusionOk="0" h="2127631" w="3010535">
                <a:moveTo>
                  <a:pt x="0" y="0"/>
                </a:moveTo>
                <a:lnTo>
                  <a:pt x="3010535" y="0"/>
                </a:lnTo>
                <a:lnTo>
                  <a:pt x="3010535" y="2127631"/>
                </a:lnTo>
                <a:lnTo>
                  <a:pt x="0" y="2127631"/>
                </a:lnTo>
                <a:lnTo>
                  <a:pt x="0" y="0"/>
                </a:lnTo>
                <a:close/>
              </a:path>
            </a:pathLst>
          </a:custGeom>
          <a:blipFill rotWithShape="1">
            <a:blip r:embed="rId6">
              <a:alphaModFix/>
            </a:blip>
            <a:stretch>
              <a:fillRect b="-60" l="0" r="0" t="0"/>
            </a:stretch>
          </a:blipFill>
          <a:ln>
            <a:noFill/>
          </a:ln>
        </p:spPr>
      </p:sp>
      <p:sp>
        <p:nvSpPr>
          <p:cNvPr id="144" name="Google Shape;144;p3"/>
          <p:cNvSpPr txBox="1"/>
          <p:nvPr/>
        </p:nvSpPr>
        <p:spPr>
          <a:xfrm>
            <a:off x="4369203" y="9263305"/>
            <a:ext cx="11973932" cy="7239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500" u="none" cap="none" strike="noStrike">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a:p>
        </p:txBody>
      </p:sp>
      <p:grpSp>
        <p:nvGrpSpPr>
          <p:cNvPr id="145" name="Google Shape;145;p3"/>
          <p:cNvGrpSpPr/>
          <p:nvPr/>
        </p:nvGrpSpPr>
        <p:grpSpPr>
          <a:xfrm>
            <a:off x="601987" y="3257138"/>
            <a:ext cx="13922550" cy="2040075"/>
            <a:chOff x="0" y="-38100"/>
            <a:chExt cx="18563400" cy="2720100"/>
          </a:xfrm>
        </p:grpSpPr>
        <p:sp>
          <p:nvSpPr>
            <p:cNvPr id="146" name="Google Shape;146;p3"/>
            <p:cNvSpPr/>
            <p:nvPr/>
          </p:nvSpPr>
          <p:spPr>
            <a:xfrm>
              <a:off x="0" y="0"/>
              <a:ext cx="18563400" cy="2682000"/>
            </a:xfrm>
            <a:custGeom>
              <a:rect b="b" l="l" r="r" t="t"/>
              <a:pathLst>
                <a:path extrusionOk="0" h="2682000" w="18563400">
                  <a:moveTo>
                    <a:pt x="0" y="0"/>
                  </a:moveTo>
                  <a:lnTo>
                    <a:pt x="18563400" y="0"/>
                  </a:lnTo>
                  <a:lnTo>
                    <a:pt x="18563400" y="2682000"/>
                  </a:lnTo>
                  <a:lnTo>
                    <a:pt x="0" y="2682000"/>
                  </a:lnTo>
                  <a:close/>
                </a:path>
              </a:pathLst>
            </a:custGeom>
            <a:solidFill>
              <a:srgbClr val="000000">
                <a:alpha val="0"/>
              </a:srgbClr>
            </a:solidFill>
            <a:ln>
              <a:noFill/>
            </a:ln>
          </p:spPr>
        </p:sp>
        <p:sp>
          <p:nvSpPr>
            <p:cNvPr id="147" name="Google Shape;147;p3"/>
            <p:cNvSpPr txBox="1"/>
            <p:nvPr/>
          </p:nvSpPr>
          <p:spPr>
            <a:xfrm>
              <a:off x="0" y="-38100"/>
              <a:ext cx="18563400" cy="27201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70C573"/>
                  </a:solidFill>
                  <a:latin typeface="Calibri"/>
                  <a:ea typeface="Calibri"/>
                  <a:cs typeface="Calibri"/>
                  <a:sym typeface="Calibri"/>
                </a:rPr>
                <a:t>Objetivos:</a:t>
              </a:r>
              <a:endParaRPr/>
            </a:p>
          </p:txBody>
        </p:sp>
      </p:grpSp>
      <p:grpSp>
        <p:nvGrpSpPr>
          <p:cNvPr id="148" name="Google Shape;148;p3"/>
          <p:cNvGrpSpPr/>
          <p:nvPr/>
        </p:nvGrpSpPr>
        <p:grpSpPr>
          <a:xfrm>
            <a:off x="601987" y="5478788"/>
            <a:ext cx="14137650" cy="1953338"/>
            <a:chOff x="0" y="-19050"/>
            <a:chExt cx="18850200" cy="2604450"/>
          </a:xfrm>
        </p:grpSpPr>
        <p:sp>
          <p:nvSpPr>
            <p:cNvPr id="149" name="Google Shape;149;p3"/>
            <p:cNvSpPr/>
            <p:nvPr/>
          </p:nvSpPr>
          <p:spPr>
            <a:xfrm>
              <a:off x="0" y="0"/>
              <a:ext cx="18850200" cy="2585400"/>
            </a:xfrm>
            <a:custGeom>
              <a:rect b="b" l="l" r="r" t="t"/>
              <a:pathLst>
                <a:path extrusionOk="0" h="2585400" w="18850200">
                  <a:moveTo>
                    <a:pt x="0" y="0"/>
                  </a:moveTo>
                  <a:lnTo>
                    <a:pt x="18850200" y="0"/>
                  </a:lnTo>
                  <a:lnTo>
                    <a:pt x="18850200" y="2585400"/>
                  </a:lnTo>
                  <a:lnTo>
                    <a:pt x="0" y="2585400"/>
                  </a:lnTo>
                  <a:close/>
                </a:path>
              </a:pathLst>
            </a:custGeom>
            <a:solidFill>
              <a:srgbClr val="000000">
                <a:alpha val="0"/>
              </a:srgbClr>
            </a:solidFill>
            <a:ln>
              <a:noFill/>
            </a:ln>
          </p:spPr>
        </p:sp>
        <p:sp>
          <p:nvSpPr>
            <p:cNvPr id="150" name="Google Shape;150;p3"/>
            <p:cNvSpPr txBox="1"/>
            <p:nvPr/>
          </p:nvSpPr>
          <p:spPr>
            <a:xfrm>
              <a:off x="0" y="-19050"/>
              <a:ext cx="18850200" cy="260445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0" i="1" lang="en-US" sz="2850" u="none" cap="none" strike="noStrike">
                  <a:solidFill>
                    <a:srgbClr val="DBC2D4"/>
                  </a:solidFill>
                  <a:latin typeface="Calibri"/>
                  <a:ea typeface="Calibri"/>
                  <a:cs typeface="Calibri"/>
                  <a:sym typeface="Calibri"/>
                </a:rPr>
                <a:t>1. Comprender el papel de la política y la gobernanza en el turismo sostenible.</a:t>
              </a:r>
              <a:endParaRPr/>
            </a:p>
            <a:p>
              <a:pPr indent="0" lvl="0" marL="0" marR="0" rtl="0" algn="l">
                <a:lnSpc>
                  <a:spcPct val="108000"/>
                </a:lnSpc>
                <a:spcBef>
                  <a:spcPts val="0"/>
                </a:spcBef>
                <a:spcAft>
                  <a:spcPts val="0"/>
                </a:spcAft>
                <a:buNone/>
              </a:pPr>
              <a:r>
                <a:rPr b="0" i="1" lang="en-US" sz="2850" u="none" cap="none" strike="noStrike">
                  <a:solidFill>
                    <a:srgbClr val="DBC2D4"/>
                  </a:solidFill>
                  <a:latin typeface="Calibri"/>
                  <a:ea typeface="Calibri"/>
                  <a:cs typeface="Calibri"/>
                  <a:sym typeface="Calibri"/>
                </a:rPr>
                <a:t>2. Evaluar las políticas y regulaciones clave que apoyan el turismo sostenible.</a:t>
              </a:r>
              <a:endParaRPr/>
            </a:p>
          </p:txBody>
        </p:sp>
      </p:grpSp>
      <p:sp>
        <p:nvSpPr>
          <p:cNvPr id="151" name="Google Shape;151;p3"/>
          <p:cNvSpPr/>
          <p:nvPr/>
        </p:nvSpPr>
        <p:spPr>
          <a:xfrm>
            <a:off x="601986" y="9273720"/>
            <a:ext cx="3472228" cy="741124"/>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7">
              <a:alphaModFix/>
            </a:blip>
            <a:stretch>
              <a:fillRect b="0" l="-872" r="-872" t="0"/>
            </a:stretch>
          </a:blipFill>
          <a:ln>
            <a:noFill/>
          </a:ln>
        </p:spPr>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159" name="Shape 159"/>
        <p:cNvGrpSpPr/>
        <p:nvPr/>
      </p:nvGrpSpPr>
      <p:grpSpPr>
        <a:xfrm>
          <a:off x="0" y="0"/>
          <a:ext cx="0" cy="0"/>
          <a:chOff x="0" y="0"/>
          <a:chExt cx="0" cy="0"/>
        </a:xfrm>
      </p:grpSpPr>
      <p:sp>
        <p:nvSpPr>
          <p:cNvPr id="160" name="Google Shape;160;p4"/>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grpSp>
        <p:nvGrpSpPr>
          <p:cNvPr id="161" name="Google Shape;161;p4"/>
          <p:cNvGrpSpPr/>
          <p:nvPr/>
        </p:nvGrpSpPr>
        <p:grpSpPr>
          <a:xfrm>
            <a:off x="146952" y="79598"/>
            <a:ext cx="17916532" cy="1191786"/>
            <a:chOff x="0" y="-57150"/>
            <a:chExt cx="23888710" cy="1589049"/>
          </a:xfrm>
        </p:grpSpPr>
        <p:sp>
          <p:nvSpPr>
            <p:cNvPr id="162" name="Google Shape;162;p4"/>
            <p:cNvSpPr/>
            <p:nvPr/>
          </p:nvSpPr>
          <p:spPr>
            <a:xfrm>
              <a:off x="0" y="0"/>
              <a:ext cx="23888709" cy="1531899"/>
            </a:xfrm>
            <a:custGeom>
              <a:rect b="b" l="l" r="r" t="t"/>
              <a:pathLst>
                <a:path extrusionOk="0" h="1531899" w="23888709">
                  <a:moveTo>
                    <a:pt x="0" y="0"/>
                  </a:moveTo>
                  <a:lnTo>
                    <a:pt x="23888709" y="0"/>
                  </a:lnTo>
                  <a:lnTo>
                    <a:pt x="23888709" y="1531899"/>
                  </a:lnTo>
                  <a:lnTo>
                    <a:pt x="0" y="1531899"/>
                  </a:lnTo>
                  <a:close/>
                </a:path>
              </a:pathLst>
            </a:custGeom>
            <a:solidFill>
              <a:srgbClr val="000000">
                <a:alpha val="0"/>
              </a:srgbClr>
            </a:solidFill>
            <a:ln>
              <a:noFill/>
            </a:ln>
          </p:spPr>
        </p:sp>
        <p:sp>
          <p:nvSpPr>
            <p:cNvPr id="163" name="Google Shape;163;p4"/>
            <p:cNvSpPr txBox="1"/>
            <p:nvPr/>
          </p:nvSpPr>
          <p:spPr>
            <a:xfrm>
              <a:off x="0" y="-57150"/>
              <a:ext cx="23888710" cy="1589049"/>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0" i="0" lang="en-US" sz="5700" u="none" cap="none" strike="noStrike">
                  <a:solidFill>
                    <a:srgbClr val="F2F2F2"/>
                  </a:solidFill>
                  <a:latin typeface="Calibri"/>
                  <a:ea typeface="Calibri"/>
                  <a:cs typeface="Calibri"/>
                  <a:sym typeface="Calibri"/>
                </a:rPr>
                <a:t>Comprender el papel de la política y la gobernanza</a:t>
              </a:r>
              <a:endParaRPr/>
            </a:p>
          </p:txBody>
        </p:sp>
      </p:grpSp>
      <p:sp>
        <p:nvSpPr>
          <p:cNvPr id="164" name="Google Shape;164;p4"/>
          <p:cNvSpPr txBox="1"/>
          <p:nvPr/>
        </p:nvSpPr>
        <p:spPr>
          <a:xfrm>
            <a:off x="192655" y="1292112"/>
            <a:ext cx="17101126" cy="3110678"/>
          </a:xfrm>
          <a:prstGeom prst="rect">
            <a:avLst/>
          </a:prstGeom>
          <a:noFill/>
          <a:ln>
            <a:noFill/>
          </a:ln>
        </p:spPr>
        <p:txBody>
          <a:bodyPr anchorCtr="0" anchor="t" bIns="0" lIns="0" spcFirstLastPara="1" rIns="0" wrap="square" tIns="0">
            <a:spAutoFit/>
          </a:bodyPr>
          <a:lstStyle/>
          <a:p>
            <a:pPr indent="0" lvl="0" marL="0" marR="0" rtl="0" algn="l">
              <a:lnSpc>
                <a:spcPct val="129481"/>
              </a:lnSpc>
              <a:spcBef>
                <a:spcPts val="0"/>
              </a:spcBef>
              <a:spcAft>
                <a:spcPts val="0"/>
              </a:spcAft>
              <a:buNone/>
            </a:pPr>
            <a:r>
              <a:rPr b="0" i="0" lang="en-US" sz="2700" u="none" cap="none" strike="noStrike">
                <a:solidFill>
                  <a:srgbClr val="616161"/>
                </a:solidFill>
                <a:latin typeface="Calibri"/>
                <a:ea typeface="Calibri"/>
                <a:cs typeface="Calibri"/>
                <a:sym typeface="Calibri"/>
              </a:rPr>
              <a:t>Las políticas y la gobernanza juegan un papel importante en cómo se desarrolla y gestiona el turismo. </a:t>
            </a:r>
            <a:endParaRPr/>
          </a:p>
          <a:p>
            <a:pPr indent="0" lvl="0" marL="0" marR="0" rtl="0" algn="l">
              <a:lnSpc>
                <a:spcPct val="129481"/>
              </a:lnSpc>
              <a:spcBef>
                <a:spcPts val="0"/>
              </a:spcBef>
              <a:spcAft>
                <a:spcPts val="0"/>
              </a:spcAft>
              <a:buNone/>
            </a:pPr>
            <a:r>
              <a:rPr b="0" i="0" lang="en-US" sz="2700" u="none" cap="none" strike="noStrike">
                <a:solidFill>
                  <a:srgbClr val="616161"/>
                </a:solidFill>
                <a:latin typeface="Calibri"/>
                <a:ea typeface="Calibri"/>
                <a:cs typeface="Calibri"/>
                <a:sym typeface="Calibri"/>
              </a:rPr>
              <a:t>Ayudan a garantizar que el turismo beneficie a las comunidades locales, proteja el medio ambiente y apoye el crecimiento económico. </a:t>
            </a:r>
            <a:endParaRPr/>
          </a:p>
          <a:p>
            <a:pPr indent="0" lvl="0" marL="0" marR="0" rtl="0" algn="l">
              <a:lnSpc>
                <a:spcPct val="129481"/>
              </a:lnSpc>
              <a:spcBef>
                <a:spcPts val="0"/>
              </a:spcBef>
              <a:spcAft>
                <a:spcPts val="0"/>
              </a:spcAft>
              <a:buNone/>
            </a:pPr>
            <a:r>
              <a:rPr b="0" i="0" lang="en-US" sz="2700" u="none" cap="none" strike="noStrike">
                <a:solidFill>
                  <a:srgbClr val="616161"/>
                </a:solidFill>
                <a:latin typeface="Calibri"/>
                <a:ea typeface="Calibri"/>
                <a:cs typeface="Calibri"/>
                <a:sym typeface="Calibri"/>
              </a:rPr>
              <a:t>Funcionan mediante:</a:t>
            </a:r>
            <a:endParaRPr/>
          </a:p>
          <a:p>
            <a:pPr indent="-330041" lvl="1" marL="660082" marR="0" rtl="0" algn="l">
              <a:lnSpc>
                <a:spcPct val="129481"/>
              </a:lnSpc>
              <a:spcBef>
                <a:spcPts val="0"/>
              </a:spcBef>
              <a:spcAft>
                <a:spcPts val="0"/>
              </a:spcAft>
              <a:buClr>
                <a:srgbClr val="616161"/>
              </a:buClr>
              <a:buSzPts val="2700"/>
              <a:buFont typeface="Calibri"/>
              <a:buAutoNum type="arabicPeriod"/>
            </a:pPr>
            <a:r>
              <a:rPr b="1" i="0" lang="en-US" sz="2700" u="none" cap="none" strike="noStrike">
                <a:solidFill>
                  <a:srgbClr val="616161"/>
                </a:solidFill>
                <a:latin typeface="Calibri"/>
                <a:ea typeface="Calibri"/>
                <a:cs typeface="Calibri"/>
                <a:sym typeface="Calibri"/>
              </a:rPr>
              <a:t>Establecer normas y directrices</a:t>
            </a:r>
            <a:endParaRPr/>
          </a:p>
          <a:p>
            <a:pPr indent="-330041" lvl="1" marL="660082" marR="0" rtl="0" algn="l">
              <a:lnSpc>
                <a:spcPct val="129481"/>
              </a:lnSpc>
              <a:spcBef>
                <a:spcPts val="0"/>
              </a:spcBef>
              <a:spcAft>
                <a:spcPts val="0"/>
              </a:spcAft>
              <a:buClr>
                <a:srgbClr val="616161"/>
              </a:buClr>
              <a:buSzPts val="2700"/>
              <a:buFont typeface="Calibri"/>
              <a:buAutoNum type="arabicPeriod"/>
            </a:pPr>
            <a:r>
              <a:rPr b="1" i="0" lang="en-US" sz="2700" u="none" cap="none" strike="noStrike">
                <a:solidFill>
                  <a:srgbClr val="616161"/>
                </a:solidFill>
                <a:latin typeface="Calibri"/>
                <a:ea typeface="Calibri"/>
                <a:cs typeface="Calibri"/>
                <a:sym typeface="Calibri"/>
              </a:rPr>
              <a:t>Promoción de prácticas sostenibles</a:t>
            </a:r>
            <a:endParaRPr/>
          </a:p>
          <a:p>
            <a:pPr indent="-330041" lvl="1" marL="660082" marR="0" rtl="0" algn="l">
              <a:lnSpc>
                <a:spcPct val="129481"/>
              </a:lnSpc>
              <a:spcBef>
                <a:spcPts val="0"/>
              </a:spcBef>
              <a:spcAft>
                <a:spcPts val="0"/>
              </a:spcAft>
              <a:buClr>
                <a:srgbClr val="616161"/>
              </a:buClr>
              <a:buSzPts val="2700"/>
              <a:buFont typeface="Calibri"/>
              <a:buAutoNum type="arabicPeriod"/>
            </a:pPr>
            <a:r>
              <a:rPr b="1" i="0" lang="en-US" sz="2700" u="none" cap="none" strike="noStrike">
                <a:solidFill>
                  <a:srgbClr val="616161"/>
                </a:solidFill>
                <a:latin typeface="Calibri"/>
                <a:ea typeface="Calibri"/>
                <a:cs typeface="Calibri"/>
                <a:sym typeface="Calibri"/>
              </a:rPr>
              <a:t>Garantizar la participación de la comunidad</a:t>
            </a:r>
            <a:endParaRPr/>
          </a:p>
        </p:txBody>
      </p:sp>
      <p:sp>
        <p:nvSpPr>
          <p:cNvPr id="165" name="Google Shape;165;p4"/>
          <p:cNvSpPr/>
          <p:nvPr/>
        </p:nvSpPr>
        <p:spPr>
          <a:xfrm>
            <a:off x="7185546" y="3203811"/>
            <a:ext cx="9811035" cy="6924009"/>
          </a:xfrm>
          <a:custGeom>
            <a:rect b="b" l="l" r="r" t="t"/>
            <a:pathLst>
              <a:path extrusionOk="0" h="9232011" w="13081381">
                <a:moveTo>
                  <a:pt x="0" y="0"/>
                </a:moveTo>
                <a:lnTo>
                  <a:pt x="13081381" y="0"/>
                </a:lnTo>
                <a:lnTo>
                  <a:pt x="13081381" y="9232011"/>
                </a:lnTo>
                <a:lnTo>
                  <a:pt x="0" y="9232011"/>
                </a:lnTo>
                <a:lnTo>
                  <a:pt x="0" y="0"/>
                </a:lnTo>
                <a:close/>
              </a:path>
            </a:pathLst>
          </a:custGeom>
          <a:blipFill rotWithShape="1">
            <a:blip r:embed="rId3">
              <a:alphaModFix/>
            </a:blip>
            <a:stretch>
              <a:fillRect b="-1684" l="0" r="0" t="-1685"/>
            </a:stretch>
          </a:blipFill>
          <a:ln>
            <a:noFill/>
          </a:ln>
        </p:spPr>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173" name="Shape 173"/>
        <p:cNvGrpSpPr/>
        <p:nvPr/>
      </p:nvGrpSpPr>
      <p:grpSpPr>
        <a:xfrm>
          <a:off x="0" y="0"/>
          <a:ext cx="0" cy="0"/>
          <a:chOff x="0" y="0"/>
          <a:chExt cx="0" cy="0"/>
        </a:xfrm>
      </p:grpSpPr>
      <p:sp>
        <p:nvSpPr>
          <p:cNvPr id="174" name="Google Shape;174;p5"/>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grpSp>
        <p:nvGrpSpPr>
          <p:cNvPr id="175" name="Google Shape;175;p5"/>
          <p:cNvGrpSpPr/>
          <p:nvPr/>
        </p:nvGrpSpPr>
        <p:grpSpPr>
          <a:xfrm>
            <a:off x="146952" y="79598"/>
            <a:ext cx="18676722" cy="1191786"/>
            <a:chOff x="0" y="-57150"/>
            <a:chExt cx="24902296" cy="1589049"/>
          </a:xfrm>
        </p:grpSpPr>
        <p:sp>
          <p:nvSpPr>
            <p:cNvPr id="176" name="Google Shape;176;p5"/>
            <p:cNvSpPr/>
            <p:nvPr/>
          </p:nvSpPr>
          <p:spPr>
            <a:xfrm>
              <a:off x="0" y="0"/>
              <a:ext cx="24902295" cy="1531899"/>
            </a:xfrm>
            <a:custGeom>
              <a:rect b="b" l="l" r="r" t="t"/>
              <a:pathLst>
                <a:path extrusionOk="0" h="1531899" w="24902295">
                  <a:moveTo>
                    <a:pt x="0" y="0"/>
                  </a:moveTo>
                  <a:lnTo>
                    <a:pt x="24902295" y="0"/>
                  </a:lnTo>
                  <a:lnTo>
                    <a:pt x="24902295" y="1531899"/>
                  </a:lnTo>
                  <a:lnTo>
                    <a:pt x="0" y="1531899"/>
                  </a:lnTo>
                  <a:close/>
                </a:path>
              </a:pathLst>
            </a:custGeom>
            <a:solidFill>
              <a:srgbClr val="000000">
                <a:alpha val="0"/>
              </a:srgbClr>
            </a:solidFill>
            <a:ln>
              <a:noFill/>
            </a:ln>
          </p:spPr>
        </p:sp>
        <p:sp>
          <p:nvSpPr>
            <p:cNvPr id="177" name="Google Shape;177;p5"/>
            <p:cNvSpPr txBox="1"/>
            <p:nvPr/>
          </p:nvSpPr>
          <p:spPr>
            <a:xfrm>
              <a:off x="0" y="-57150"/>
              <a:ext cx="24902296" cy="1589049"/>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0" i="0" lang="en-US" sz="5700" u="none" cap="none" strike="noStrike">
                  <a:solidFill>
                    <a:srgbClr val="F2F2F2"/>
                  </a:solidFill>
                  <a:latin typeface="Calibri"/>
                  <a:ea typeface="Calibri"/>
                  <a:cs typeface="Calibri"/>
                  <a:sym typeface="Calibri"/>
                </a:rPr>
                <a:t>Políticas y regulaciones clave que apoyan el turismo sostenible</a:t>
              </a:r>
              <a:endParaRPr/>
            </a:p>
          </p:txBody>
        </p:sp>
      </p:grpSp>
      <p:grpSp>
        <p:nvGrpSpPr>
          <p:cNvPr id="178" name="Google Shape;178;p5"/>
          <p:cNvGrpSpPr/>
          <p:nvPr/>
        </p:nvGrpSpPr>
        <p:grpSpPr>
          <a:xfrm>
            <a:off x="537375" y="1189218"/>
            <a:ext cx="8383050" cy="9036169"/>
            <a:chOff x="0" y="-123825"/>
            <a:chExt cx="11177400" cy="12048225"/>
          </a:xfrm>
        </p:grpSpPr>
        <p:sp>
          <p:nvSpPr>
            <p:cNvPr id="179" name="Google Shape;179;p5"/>
            <p:cNvSpPr/>
            <p:nvPr/>
          </p:nvSpPr>
          <p:spPr>
            <a:xfrm>
              <a:off x="0" y="0"/>
              <a:ext cx="11177400" cy="11924400"/>
            </a:xfrm>
            <a:custGeom>
              <a:rect b="b" l="l" r="r" t="t"/>
              <a:pathLst>
                <a:path extrusionOk="0" h="11924400" w="11177400">
                  <a:moveTo>
                    <a:pt x="0" y="0"/>
                  </a:moveTo>
                  <a:lnTo>
                    <a:pt x="11177400" y="0"/>
                  </a:lnTo>
                  <a:lnTo>
                    <a:pt x="11177400" y="11924400"/>
                  </a:lnTo>
                  <a:lnTo>
                    <a:pt x="0" y="11924400"/>
                  </a:lnTo>
                  <a:close/>
                </a:path>
              </a:pathLst>
            </a:custGeom>
            <a:solidFill>
              <a:srgbClr val="000000">
                <a:alpha val="0"/>
              </a:srgbClr>
            </a:solidFill>
            <a:ln>
              <a:noFill/>
            </a:ln>
          </p:spPr>
        </p:sp>
        <p:sp>
          <p:nvSpPr>
            <p:cNvPr id="180" name="Google Shape;180;p5"/>
            <p:cNvSpPr txBox="1"/>
            <p:nvPr/>
          </p:nvSpPr>
          <p:spPr>
            <a:xfrm>
              <a:off x="0" y="-123825"/>
              <a:ext cx="11177400" cy="12048225"/>
            </a:xfrm>
            <a:prstGeom prst="rect">
              <a:avLst/>
            </a:prstGeom>
            <a:noFill/>
            <a:ln>
              <a:noFill/>
            </a:ln>
          </p:spPr>
          <p:txBody>
            <a:bodyPr anchorCtr="0" anchor="ctr" bIns="0" lIns="0" spcFirstLastPara="1" rIns="0" wrap="square" tIns="0">
              <a:noAutofit/>
            </a:bodyPr>
            <a:lstStyle/>
            <a:p>
              <a:pPr indent="0" lvl="0" marL="0" marR="0" rtl="0" algn="l">
                <a:lnSpc>
                  <a:spcPct val="137972"/>
                </a:lnSpc>
                <a:spcBef>
                  <a:spcPts val="0"/>
                </a:spcBef>
                <a:spcAft>
                  <a:spcPts val="0"/>
                </a:spcAft>
                <a:buNone/>
              </a:pPr>
              <a:r>
                <a:rPr b="1" i="0" lang="en-US" sz="3600" u="none" cap="none" strike="noStrike">
                  <a:solidFill>
                    <a:srgbClr val="A56793"/>
                  </a:solidFill>
                  <a:latin typeface="Calibri"/>
                  <a:ea typeface="Calibri"/>
                  <a:cs typeface="Calibri"/>
                  <a:sym typeface="Calibri"/>
                </a:rPr>
                <a:t>1. Leyes de protección ambiental</a:t>
              </a:r>
              <a:endParaRPr/>
            </a:p>
            <a:p>
              <a:pPr indent="0" lvl="0" marL="0" marR="0" rtl="0" algn="l">
                <a:lnSpc>
                  <a:spcPct val="138000"/>
                </a:lnSpc>
                <a:spcBef>
                  <a:spcPts val="0"/>
                </a:spcBef>
                <a:spcAft>
                  <a:spcPts val="0"/>
                </a:spcAft>
                <a:buNone/>
              </a:pPr>
              <a:r>
                <a:rPr b="0" i="0" lang="en-US" sz="3100" u="none" cap="none" strike="noStrike">
                  <a:solidFill>
                    <a:srgbClr val="000000"/>
                  </a:solidFill>
                  <a:latin typeface="Calibri"/>
                  <a:ea typeface="Calibri"/>
                  <a:cs typeface="Calibri"/>
                  <a:sym typeface="Calibri"/>
                </a:rPr>
                <a:t>Estas leyes están diseñadas para proteger los recursos naturales y minimizar el daño ambiental causado por las actividades turísticas. Leyes que promueven la conservación de la energía, el uso de energías renovables, la gestión del agua y la protección de la vida silvestre.</a:t>
              </a:r>
              <a:endParaRPr/>
            </a:p>
          </p:txBody>
        </p:sp>
      </p:grpSp>
      <p:sp>
        <p:nvSpPr>
          <p:cNvPr id="181" name="Google Shape;181;p5"/>
          <p:cNvSpPr/>
          <p:nvPr/>
        </p:nvSpPr>
        <p:spPr>
          <a:xfrm>
            <a:off x="9186038" y="2924812"/>
            <a:ext cx="8601075" cy="5657850"/>
          </a:xfrm>
          <a:custGeom>
            <a:rect b="b" l="l" r="r" t="t"/>
            <a:pathLst>
              <a:path extrusionOk="0" h="7543800" w="11468100">
                <a:moveTo>
                  <a:pt x="0" y="0"/>
                </a:moveTo>
                <a:lnTo>
                  <a:pt x="11468100" y="0"/>
                </a:lnTo>
                <a:lnTo>
                  <a:pt x="11468100" y="7543800"/>
                </a:lnTo>
                <a:lnTo>
                  <a:pt x="0" y="7543800"/>
                </a:lnTo>
                <a:lnTo>
                  <a:pt x="0" y="0"/>
                </a:lnTo>
                <a:close/>
              </a:path>
            </a:pathLst>
          </a:custGeom>
          <a:blipFill rotWithShape="1">
            <a:blip r:embed="rId3">
              <a:alphaModFix/>
            </a:blip>
            <a:stretch>
              <a:fillRect b="-10" l="0" r="0" t="-11"/>
            </a:stretch>
          </a:blipFill>
          <a:ln>
            <a:noFill/>
          </a:ln>
        </p:spPr>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189" name="Shape 189"/>
        <p:cNvGrpSpPr/>
        <p:nvPr/>
      </p:nvGrpSpPr>
      <p:grpSpPr>
        <a:xfrm>
          <a:off x="0" y="0"/>
          <a:ext cx="0" cy="0"/>
          <a:chOff x="0" y="0"/>
          <a:chExt cx="0" cy="0"/>
        </a:xfrm>
      </p:grpSpPr>
      <p:sp>
        <p:nvSpPr>
          <p:cNvPr id="190" name="Google Shape;190;p6"/>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grpSp>
        <p:nvGrpSpPr>
          <p:cNvPr id="191" name="Google Shape;191;p6"/>
          <p:cNvGrpSpPr/>
          <p:nvPr/>
        </p:nvGrpSpPr>
        <p:grpSpPr>
          <a:xfrm>
            <a:off x="146952" y="86741"/>
            <a:ext cx="18141049" cy="1170520"/>
            <a:chOff x="0" y="-47625"/>
            <a:chExt cx="24188065" cy="1560693"/>
          </a:xfrm>
        </p:grpSpPr>
        <p:sp>
          <p:nvSpPr>
            <p:cNvPr id="192" name="Google Shape;192;p6"/>
            <p:cNvSpPr/>
            <p:nvPr/>
          </p:nvSpPr>
          <p:spPr>
            <a:xfrm>
              <a:off x="0" y="0"/>
              <a:ext cx="24188065" cy="1513068"/>
            </a:xfrm>
            <a:custGeom>
              <a:rect b="b" l="l" r="r" t="t"/>
              <a:pathLst>
                <a:path extrusionOk="0" h="1513068" w="24188065">
                  <a:moveTo>
                    <a:pt x="0" y="0"/>
                  </a:moveTo>
                  <a:lnTo>
                    <a:pt x="24188065" y="0"/>
                  </a:lnTo>
                  <a:lnTo>
                    <a:pt x="24188065" y="1513068"/>
                  </a:lnTo>
                  <a:lnTo>
                    <a:pt x="0" y="1513068"/>
                  </a:lnTo>
                  <a:close/>
                </a:path>
              </a:pathLst>
            </a:custGeom>
            <a:solidFill>
              <a:srgbClr val="000000">
                <a:alpha val="0"/>
              </a:srgbClr>
            </a:solidFill>
            <a:ln>
              <a:noFill/>
            </a:ln>
          </p:spPr>
        </p:sp>
        <p:sp>
          <p:nvSpPr>
            <p:cNvPr id="193" name="Google Shape;193;p6"/>
            <p:cNvSpPr txBox="1"/>
            <p:nvPr/>
          </p:nvSpPr>
          <p:spPr>
            <a:xfrm>
              <a:off x="0" y="-47625"/>
              <a:ext cx="24188064" cy="1560693"/>
            </a:xfrm>
            <a:prstGeom prst="rect">
              <a:avLst/>
            </a:prstGeom>
            <a:noFill/>
            <a:ln>
              <a:noFill/>
            </a:ln>
          </p:spPr>
          <p:txBody>
            <a:bodyPr anchorCtr="0" anchor="ctr" bIns="0" lIns="0" spcFirstLastPara="1" rIns="0" wrap="square" tIns="0">
              <a:noAutofit/>
            </a:bodyPr>
            <a:lstStyle/>
            <a:p>
              <a:pPr indent="0" lvl="0" marL="0" marR="0" rtl="0" algn="l">
                <a:lnSpc>
                  <a:spcPct val="108013"/>
                </a:lnSpc>
                <a:spcBef>
                  <a:spcPts val="0"/>
                </a:spcBef>
                <a:spcAft>
                  <a:spcPts val="0"/>
                </a:spcAft>
                <a:buNone/>
              </a:pPr>
              <a:r>
                <a:rPr b="0" i="0" lang="en-US" sz="5628" u="none" cap="none" strike="noStrike">
                  <a:solidFill>
                    <a:srgbClr val="F2F2F2"/>
                  </a:solidFill>
                  <a:latin typeface="Calibri"/>
                  <a:ea typeface="Calibri"/>
                  <a:cs typeface="Calibri"/>
                  <a:sym typeface="Calibri"/>
                </a:rPr>
                <a:t>Políticas y regulaciones clave que apoyan el turismo sostenible</a:t>
              </a:r>
              <a:endParaRPr/>
            </a:p>
          </p:txBody>
        </p:sp>
      </p:grpSp>
      <p:grpSp>
        <p:nvGrpSpPr>
          <p:cNvPr id="194" name="Google Shape;194;p6"/>
          <p:cNvGrpSpPr/>
          <p:nvPr/>
        </p:nvGrpSpPr>
        <p:grpSpPr>
          <a:xfrm>
            <a:off x="458738" y="1596019"/>
            <a:ext cx="8727300" cy="7999819"/>
            <a:chOff x="0" y="-123825"/>
            <a:chExt cx="11636400" cy="10666425"/>
          </a:xfrm>
        </p:grpSpPr>
        <p:sp>
          <p:nvSpPr>
            <p:cNvPr id="195" name="Google Shape;195;p6"/>
            <p:cNvSpPr/>
            <p:nvPr/>
          </p:nvSpPr>
          <p:spPr>
            <a:xfrm>
              <a:off x="0" y="0"/>
              <a:ext cx="11636400" cy="10542600"/>
            </a:xfrm>
            <a:custGeom>
              <a:rect b="b" l="l" r="r" t="t"/>
              <a:pathLst>
                <a:path extrusionOk="0" h="10542600" w="11636400">
                  <a:moveTo>
                    <a:pt x="0" y="0"/>
                  </a:moveTo>
                  <a:lnTo>
                    <a:pt x="11636400" y="0"/>
                  </a:lnTo>
                  <a:lnTo>
                    <a:pt x="11636400" y="10542600"/>
                  </a:lnTo>
                  <a:lnTo>
                    <a:pt x="0" y="10542600"/>
                  </a:lnTo>
                  <a:close/>
                </a:path>
              </a:pathLst>
            </a:custGeom>
            <a:solidFill>
              <a:srgbClr val="000000">
                <a:alpha val="0"/>
              </a:srgbClr>
            </a:solidFill>
            <a:ln>
              <a:noFill/>
            </a:ln>
          </p:spPr>
        </p:sp>
        <p:sp>
          <p:nvSpPr>
            <p:cNvPr id="196" name="Google Shape;196;p6"/>
            <p:cNvSpPr txBox="1"/>
            <p:nvPr/>
          </p:nvSpPr>
          <p:spPr>
            <a:xfrm>
              <a:off x="0" y="-123825"/>
              <a:ext cx="11636400" cy="10666425"/>
            </a:xfrm>
            <a:prstGeom prst="rect">
              <a:avLst/>
            </a:prstGeom>
            <a:noFill/>
            <a:ln>
              <a:noFill/>
            </a:ln>
          </p:spPr>
          <p:txBody>
            <a:bodyPr anchorCtr="0" anchor="ctr" bIns="0" lIns="0" spcFirstLastPara="1" rIns="0" wrap="square" tIns="0">
              <a:noAutofit/>
            </a:bodyPr>
            <a:lstStyle/>
            <a:p>
              <a:pPr indent="0" lvl="0" marL="0" marR="0" rtl="0" algn="l">
                <a:lnSpc>
                  <a:spcPct val="137972"/>
                </a:lnSpc>
                <a:spcBef>
                  <a:spcPts val="0"/>
                </a:spcBef>
                <a:spcAft>
                  <a:spcPts val="0"/>
                </a:spcAft>
                <a:buNone/>
              </a:pPr>
              <a:r>
                <a:rPr b="1" i="0" lang="en-US" sz="3600" u="none" cap="none" strike="noStrike">
                  <a:solidFill>
                    <a:srgbClr val="A56793"/>
                  </a:solidFill>
                  <a:latin typeface="Calibri"/>
                  <a:ea typeface="Calibri"/>
                  <a:cs typeface="Calibri"/>
                  <a:sym typeface="Calibri"/>
                </a:rPr>
                <a:t>2. Construcción y desarrollo</a:t>
              </a:r>
              <a:endParaRPr/>
            </a:p>
            <a:p>
              <a:pPr indent="0" lvl="0" marL="0" marR="0" rtl="0" algn="l">
                <a:lnSpc>
                  <a:spcPct val="138000"/>
                </a:lnSpc>
                <a:spcBef>
                  <a:spcPts val="0"/>
                </a:spcBef>
                <a:spcAft>
                  <a:spcPts val="0"/>
                </a:spcAft>
                <a:buNone/>
              </a:pPr>
              <a:r>
                <a:rPr b="0" i="0" lang="en-US" sz="2900" u="none" cap="none" strike="noStrike">
                  <a:solidFill>
                    <a:srgbClr val="000000"/>
                  </a:solidFill>
                  <a:latin typeface="Calibri"/>
                  <a:ea typeface="Calibri"/>
                  <a:cs typeface="Calibri"/>
                  <a:sym typeface="Calibri"/>
                </a:rPr>
                <a:t>Normativa que garantiza las evaluaciones de impacto ambiental, el uso sostenible de la tierra, los estándares de diseño y la protección de los recursos naturales y culturales.</a:t>
              </a:r>
              <a:endParaRPr/>
            </a:p>
          </p:txBody>
        </p:sp>
      </p:grpSp>
      <p:sp>
        <p:nvSpPr>
          <p:cNvPr id="197" name="Google Shape;197;p6"/>
          <p:cNvSpPr/>
          <p:nvPr/>
        </p:nvSpPr>
        <p:spPr>
          <a:xfrm>
            <a:off x="9186038" y="2924812"/>
            <a:ext cx="8601075" cy="5657850"/>
          </a:xfrm>
          <a:custGeom>
            <a:rect b="b" l="l" r="r" t="t"/>
            <a:pathLst>
              <a:path extrusionOk="0" h="7543800" w="11468100">
                <a:moveTo>
                  <a:pt x="0" y="0"/>
                </a:moveTo>
                <a:lnTo>
                  <a:pt x="11468100" y="0"/>
                </a:lnTo>
                <a:lnTo>
                  <a:pt x="11468100" y="7543800"/>
                </a:lnTo>
                <a:lnTo>
                  <a:pt x="0" y="7543800"/>
                </a:lnTo>
                <a:lnTo>
                  <a:pt x="0" y="0"/>
                </a:lnTo>
                <a:close/>
              </a:path>
            </a:pathLst>
          </a:custGeom>
          <a:blipFill rotWithShape="1">
            <a:blip r:embed="rId3">
              <a:alphaModFix/>
            </a:blip>
            <a:stretch>
              <a:fillRect b="-10" l="0" r="0" t="-11"/>
            </a:stretch>
          </a:blipFill>
          <a:ln>
            <a:noFill/>
          </a:ln>
        </p:spPr>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05" name="Shape 205"/>
        <p:cNvGrpSpPr/>
        <p:nvPr/>
      </p:nvGrpSpPr>
      <p:grpSpPr>
        <a:xfrm>
          <a:off x="0" y="0"/>
          <a:ext cx="0" cy="0"/>
          <a:chOff x="0" y="0"/>
          <a:chExt cx="0" cy="0"/>
        </a:xfrm>
      </p:grpSpPr>
      <p:sp>
        <p:nvSpPr>
          <p:cNvPr id="206" name="Google Shape;206;p7"/>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grpSp>
        <p:nvGrpSpPr>
          <p:cNvPr id="207" name="Google Shape;207;p7"/>
          <p:cNvGrpSpPr/>
          <p:nvPr/>
        </p:nvGrpSpPr>
        <p:grpSpPr>
          <a:xfrm>
            <a:off x="146952" y="86741"/>
            <a:ext cx="18216111" cy="1170520"/>
            <a:chOff x="0" y="-47625"/>
            <a:chExt cx="24288148" cy="1560693"/>
          </a:xfrm>
        </p:grpSpPr>
        <p:sp>
          <p:nvSpPr>
            <p:cNvPr id="208" name="Google Shape;208;p7"/>
            <p:cNvSpPr/>
            <p:nvPr/>
          </p:nvSpPr>
          <p:spPr>
            <a:xfrm>
              <a:off x="0" y="0"/>
              <a:ext cx="24288148" cy="1513068"/>
            </a:xfrm>
            <a:custGeom>
              <a:rect b="b" l="l" r="r" t="t"/>
              <a:pathLst>
                <a:path extrusionOk="0" h="1513068" w="24288148">
                  <a:moveTo>
                    <a:pt x="0" y="0"/>
                  </a:moveTo>
                  <a:lnTo>
                    <a:pt x="24288148" y="0"/>
                  </a:lnTo>
                  <a:lnTo>
                    <a:pt x="24288148" y="1513068"/>
                  </a:lnTo>
                  <a:lnTo>
                    <a:pt x="0" y="1513068"/>
                  </a:lnTo>
                  <a:close/>
                </a:path>
              </a:pathLst>
            </a:custGeom>
            <a:solidFill>
              <a:srgbClr val="000000">
                <a:alpha val="0"/>
              </a:srgbClr>
            </a:solidFill>
            <a:ln>
              <a:noFill/>
            </a:ln>
          </p:spPr>
        </p:sp>
        <p:sp>
          <p:nvSpPr>
            <p:cNvPr id="209" name="Google Shape;209;p7"/>
            <p:cNvSpPr txBox="1"/>
            <p:nvPr/>
          </p:nvSpPr>
          <p:spPr>
            <a:xfrm>
              <a:off x="0" y="-47625"/>
              <a:ext cx="24288148" cy="1560693"/>
            </a:xfrm>
            <a:prstGeom prst="rect">
              <a:avLst/>
            </a:prstGeom>
            <a:noFill/>
            <a:ln>
              <a:noFill/>
            </a:ln>
          </p:spPr>
          <p:txBody>
            <a:bodyPr anchorCtr="0" anchor="ctr" bIns="0" lIns="0" spcFirstLastPara="1" rIns="0" wrap="square" tIns="0">
              <a:noAutofit/>
            </a:bodyPr>
            <a:lstStyle/>
            <a:p>
              <a:pPr indent="0" lvl="0" marL="0" marR="0" rtl="0" algn="l">
                <a:lnSpc>
                  <a:spcPct val="108013"/>
                </a:lnSpc>
                <a:spcBef>
                  <a:spcPts val="0"/>
                </a:spcBef>
                <a:spcAft>
                  <a:spcPts val="0"/>
                </a:spcAft>
                <a:buNone/>
              </a:pPr>
              <a:r>
                <a:rPr b="0" i="0" lang="en-US" sz="5628" u="none" cap="none" strike="noStrike">
                  <a:solidFill>
                    <a:srgbClr val="F2F2F2"/>
                  </a:solidFill>
                  <a:latin typeface="Calibri"/>
                  <a:ea typeface="Calibri"/>
                  <a:cs typeface="Calibri"/>
                  <a:sym typeface="Calibri"/>
                </a:rPr>
                <a:t>Políticas y regulaciones clave que apoyan el turismo sostenible</a:t>
              </a:r>
              <a:endParaRPr/>
            </a:p>
          </p:txBody>
        </p:sp>
      </p:grpSp>
      <p:grpSp>
        <p:nvGrpSpPr>
          <p:cNvPr id="210" name="Google Shape;210;p7"/>
          <p:cNvGrpSpPr/>
          <p:nvPr/>
        </p:nvGrpSpPr>
        <p:grpSpPr>
          <a:xfrm>
            <a:off x="783037" y="1617451"/>
            <a:ext cx="8402850" cy="7978388"/>
            <a:chOff x="0" y="-95250"/>
            <a:chExt cx="11203800" cy="10637850"/>
          </a:xfrm>
        </p:grpSpPr>
        <p:sp>
          <p:nvSpPr>
            <p:cNvPr id="211" name="Google Shape;211;p7"/>
            <p:cNvSpPr/>
            <p:nvPr/>
          </p:nvSpPr>
          <p:spPr>
            <a:xfrm>
              <a:off x="0" y="0"/>
              <a:ext cx="11203800" cy="10542600"/>
            </a:xfrm>
            <a:custGeom>
              <a:rect b="b" l="l" r="r" t="t"/>
              <a:pathLst>
                <a:path extrusionOk="0" h="10542600" w="11203800">
                  <a:moveTo>
                    <a:pt x="0" y="0"/>
                  </a:moveTo>
                  <a:lnTo>
                    <a:pt x="11203800" y="0"/>
                  </a:lnTo>
                  <a:lnTo>
                    <a:pt x="11203800" y="10542600"/>
                  </a:lnTo>
                  <a:lnTo>
                    <a:pt x="0" y="10542600"/>
                  </a:lnTo>
                  <a:close/>
                </a:path>
              </a:pathLst>
            </a:custGeom>
            <a:solidFill>
              <a:srgbClr val="000000">
                <a:alpha val="0"/>
              </a:srgbClr>
            </a:solidFill>
            <a:ln>
              <a:noFill/>
            </a:ln>
          </p:spPr>
        </p:sp>
        <p:sp>
          <p:nvSpPr>
            <p:cNvPr id="212" name="Google Shape;212;p7"/>
            <p:cNvSpPr txBox="1"/>
            <p:nvPr/>
          </p:nvSpPr>
          <p:spPr>
            <a:xfrm>
              <a:off x="0" y="-95250"/>
              <a:ext cx="11203800" cy="10637850"/>
            </a:xfrm>
            <a:prstGeom prst="rect">
              <a:avLst/>
            </a:prstGeom>
            <a:noFill/>
            <a:ln>
              <a:noFill/>
            </a:ln>
          </p:spPr>
          <p:txBody>
            <a:bodyPr anchorCtr="0" anchor="ctr" bIns="0" lIns="0" spcFirstLastPara="1" rIns="0" wrap="square" tIns="0">
              <a:noAutofit/>
            </a:bodyPr>
            <a:lstStyle/>
            <a:p>
              <a:pPr indent="0" lvl="0" marL="0" marR="0" rtl="0" algn="l">
                <a:lnSpc>
                  <a:spcPct val="129472"/>
                </a:lnSpc>
                <a:spcBef>
                  <a:spcPts val="0"/>
                </a:spcBef>
                <a:spcAft>
                  <a:spcPts val="0"/>
                </a:spcAft>
                <a:buNone/>
              </a:pPr>
              <a:r>
                <a:rPr b="1" i="0" lang="en-US" sz="3600" u="none" cap="none" strike="noStrike">
                  <a:solidFill>
                    <a:srgbClr val="A56793"/>
                  </a:solidFill>
                  <a:latin typeface="Calibri"/>
                  <a:ea typeface="Calibri"/>
                  <a:cs typeface="Calibri"/>
                  <a:sym typeface="Calibri"/>
                </a:rPr>
                <a:t>3. Políticas de participación comunitaria</a:t>
              </a:r>
              <a:endParaRPr/>
            </a:p>
            <a:p>
              <a:pPr indent="0" lvl="0" marL="0" marR="0" rtl="0" algn="l">
                <a:lnSpc>
                  <a:spcPct val="129510"/>
                </a:lnSpc>
                <a:spcBef>
                  <a:spcPts val="0"/>
                </a:spcBef>
                <a:spcAft>
                  <a:spcPts val="0"/>
                </a:spcAft>
                <a:buNone/>
              </a:pPr>
              <a:r>
                <a:rPr b="0" i="0" lang="en-US" sz="2799" u="none" cap="none" strike="noStrike">
                  <a:solidFill>
                    <a:srgbClr val="000000"/>
                  </a:solidFill>
                  <a:latin typeface="Calibri"/>
                  <a:ea typeface="Calibri"/>
                  <a:cs typeface="Calibri"/>
                  <a:sym typeface="Calibri"/>
                </a:rPr>
                <a:t>Estas políticas garantizan que los proyectos turísticos se desarrollen con el aporte de las comunidades locales, atendiendo sus necesidades y preocupaciones.</a:t>
              </a:r>
              <a:endParaRPr/>
            </a:p>
          </p:txBody>
        </p:sp>
      </p:grpSp>
      <p:sp>
        <p:nvSpPr>
          <p:cNvPr id="213" name="Google Shape;213;p7"/>
          <p:cNvSpPr/>
          <p:nvPr/>
        </p:nvSpPr>
        <p:spPr>
          <a:xfrm>
            <a:off x="9186038" y="2924812"/>
            <a:ext cx="8601075" cy="5657850"/>
          </a:xfrm>
          <a:custGeom>
            <a:rect b="b" l="l" r="r" t="t"/>
            <a:pathLst>
              <a:path extrusionOk="0" h="7543800" w="11468100">
                <a:moveTo>
                  <a:pt x="0" y="0"/>
                </a:moveTo>
                <a:lnTo>
                  <a:pt x="11468100" y="0"/>
                </a:lnTo>
                <a:lnTo>
                  <a:pt x="11468100" y="7543800"/>
                </a:lnTo>
                <a:lnTo>
                  <a:pt x="0" y="7543800"/>
                </a:lnTo>
                <a:lnTo>
                  <a:pt x="0" y="0"/>
                </a:lnTo>
                <a:close/>
              </a:path>
            </a:pathLst>
          </a:custGeom>
          <a:blipFill rotWithShape="1">
            <a:blip r:embed="rId3">
              <a:alphaModFix/>
            </a:blip>
            <a:stretch>
              <a:fillRect b="-10" l="0" r="0" t="-11"/>
            </a:stretch>
          </a:blipFill>
          <a:ln>
            <a:noFill/>
          </a:ln>
        </p:spPr>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21" name="Shape 221"/>
        <p:cNvGrpSpPr/>
        <p:nvPr/>
      </p:nvGrpSpPr>
      <p:grpSpPr>
        <a:xfrm>
          <a:off x="0" y="0"/>
          <a:ext cx="0" cy="0"/>
          <a:chOff x="0" y="0"/>
          <a:chExt cx="0" cy="0"/>
        </a:xfrm>
      </p:grpSpPr>
      <p:sp>
        <p:nvSpPr>
          <p:cNvPr id="222" name="Google Shape;222;p8"/>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grpSp>
        <p:nvGrpSpPr>
          <p:cNvPr id="223" name="Google Shape;223;p8"/>
          <p:cNvGrpSpPr/>
          <p:nvPr/>
        </p:nvGrpSpPr>
        <p:grpSpPr>
          <a:xfrm>
            <a:off x="146952" y="86741"/>
            <a:ext cx="18141049" cy="1170520"/>
            <a:chOff x="0" y="-47625"/>
            <a:chExt cx="24188065" cy="1560693"/>
          </a:xfrm>
        </p:grpSpPr>
        <p:sp>
          <p:nvSpPr>
            <p:cNvPr id="224" name="Google Shape;224;p8"/>
            <p:cNvSpPr/>
            <p:nvPr/>
          </p:nvSpPr>
          <p:spPr>
            <a:xfrm>
              <a:off x="0" y="0"/>
              <a:ext cx="24188065" cy="1513068"/>
            </a:xfrm>
            <a:custGeom>
              <a:rect b="b" l="l" r="r" t="t"/>
              <a:pathLst>
                <a:path extrusionOk="0" h="1513068" w="24188065">
                  <a:moveTo>
                    <a:pt x="0" y="0"/>
                  </a:moveTo>
                  <a:lnTo>
                    <a:pt x="24188065" y="0"/>
                  </a:lnTo>
                  <a:lnTo>
                    <a:pt x="24188065" y="1513068"/>
                  </a:lnTo>
                  <a:lnTo>
                    <a:pt x="0" y="1513068"/>
                  </a:lnTo>
                  <a:close/>
                </a:path>
              </a:pathLst>
            </a:custGeom>
            <a:solidFill>
              <a:srgbClr val="000000">
                <a:alpha val="0"/>
              </a:srgbClr>
            </a:solidFill>
            <a:ln>
              <a:noFill/>
            </a:ln>
          </p:spPr>
        </p:sp>
        <p:sp>
          <p:nvSpPr>
            <p:cNvPr id="225" name="Google Shape;225;p8"/>
            <p:cNvSpPr txBox="1"/>
            <p:nvPr/>
          </p:nvSpPr>
          <p:spPr>
            <a:xfrm>
              <a:off x="0" y="-47625"/>
              <a:ext cx="24188064" cy="1560693"/>
            </a:xfrm>
            <a:prstGeom prst="rect">
              <a:avLst/>
            </a:prstGeom>
            <a:noFill/>
            <a:ln>
              <a:noFill/>
            </a:ln>
          </p:spPr>
          <p:txBody>
            <a:bodyPr anchorCtr="0" anchor="ctr" bIns="0" lIns="0" spcFirstLastPara="1" rIns="0" wrap="square" tIns="0">
              <a:noAutofit/>
            </a:bodyPr>
            <a:lstStyle/>
            <a:p>
              <a:pPr indent="0" lvl="0" marL="0" marR="0" rtl="0" algn="l">
                <a:lnSpc>
                  <a:spcPct val="108013"/>
                </a:lnSpc>
                <a:spcBef>
                  <a:spcPts val="0"/>
                </a:spcBef>
                <a:spcAft>
                  <a:spcPts val="0"/>
                </a:spcAft>
                <a:buNone/>
              </a:pPr>
              <a:r>
                <a:rPr b="0" i="0" lang="en-US" sz="5628" u="none" cap="none" strike="noStrike">
                  <a:solidFill>
                    <a:srgbClr val="F2F2F2"/>
                  </a:solidFill>
                  <a:latin typeface="Calibri"/>
                  <a:ea typeface="Calibri"/>
                  <a:cs typeface="Calibri"/>
                  <a:sym typeface="Calibri"/>
                </a:rPr>
                <a:t>Políticas y regulaciones clave que apoyan el turismo sostenible</a:t>
              </a:r>
              <a:endParaRPr/>
            </a:p>
          </p:txBody>
        </p:sp>
      </p:grpSp>
      <p:grpSp>
        <p:nvGrpSpPr>
          <p:cNvPr id="226" name="Google Shape;226;p8"/>
          <p:cNvGrpSpPr/>
          <p:nvPr/>
        </p:nvGrpSpPr>
        <p:grpSpPr>
          <a:xfrm>
            <a:off x="783038" y="1610307"/>
            <a:ext cx="7968600" cy="7985531"/>
            <a:chOff x="0" y="-104775"/>
            <a:chExt cx="10624800" cy="10647375"/>
          </a:xfrm>
        </p:grpSpPr>
        <p:sp>
          <p:nvSpPr>
            <p:cNvPr id="227" name="Google Shape;227;p8"/>
            <p:cNvSpPr/>
            <p:nvPr/>
          </p:nvSpPr>
          <p:spPr>
            <a:xfrm>
              <a:off x="0" y="0"/>
              <a:ext cx="10624800" cy="10542600"/>
            </a:xfrm>
            <a:custGeom>
              <a:rect b="b" l="l" r="r" t="t"/>
              <a:pathLst>
                <a:path extrusionOk="0" h="10542600" w="10624800">
                  <a:moveTo>
                    <a:pt x="0" y="0"/>
                  </a:moveTo>
                  <a:lnTo>
                    <a:pt x="10624800" y="0"/>
                  </a:lnTo>
                  <a:lnTo>
                    <a:pt x="10624800" y="10542600"/>
                  </a:lnTo>
                  <a:lnTo>
                    <a:pt x="0" y="10542600"/>
                  </a:lnTo>
                  <a:close/>
                </a:path>
              </a:pathLst>
            </a:custGeom>
            <a:solidFill>
              <a:srgbClr val="000000">
                <a:alpha val="0"/>
              </a:srgbClr>
            </a:solidFill>
            <a:ln>
              <a:noFill/>
            </a:ln>
          </p:spPr>
        </p:sp>
        <p:sp>
          <p:nvSpPr>
            <p:cNvPr id="228" name="Google Shape;228;p8"/>
            <p:cNvSpPr txBox="1"/>
            <p:nvPr/>
          </p:nvSpPr>
          <p:spPr>
            <a:xfrm>
              <a:off x="0" y="-104775"/>
              <a:ext cx="10624800" cy="10647375"/>
            </a:xfrm>
            <a:prstGeom prst="rect">
              <a:avLst/>
            </a:prstGeom>
            <a:noFill/>
            <a:ln>
              <a:noFill/>
            </a:ln>
          </p:spPr>
          <p:txBody>
            <a:bodyPr anchorCtr="0" anchor="ctr" bIns="0" lIns="0" spcFirstLastPara="1" rIns="0" wrap="square" tIns="0">
              <a:noAutofit/>
            </a:bodyPr>
            <a:lstStyle/>
            <a:p>
              <a:pPr indent="0" lvl="0" marL="0" marR="0" rtl="0" algn="l">
                <a:lnSpc>
                  <a:spcPct val="129485"/>
                </a:lnSpc>
                <a:spcBef>
                  <a:spcPts val="0"/>
                </a:spcBef>
                <a:spcAft>
                  <a:spcPts val="0"/>
                </a:spcAft>
                <a:buNone/>
              </a:pPr>
              <a:r>
                <a:rPr b="1" i="0" lang="en-US" sz="3500" u="none" cap="none" strike="noStrike">
                  <a:solidFill>
                    <a:srgbClr val="A56793"/>
                  </a:solidFill>
                  <a:latin typeface="Calibri"/>
                  <a:ea typeface="Calibri"/>
                  <a:cs typeface="Calibri"/>
                  <a:sym typeface="Calibri"/>
                </a:rPr>
                <a:t>4. Incentivos económicos para prácticas sostenibles</a:t>
              </a:r>
              <a:endParaRPr/>
            </a:p>
            <a:p>
              <a:pPr indent="0" lvl="0" marL="0" marR="0" rtl="0" algn="l">
                <a:lnSpc>
                  <a:spcPct val="129464"/>
                </a:lnSpc>
                <a:spcBef>
                  <a:spcPts val="0"/>
                </a:spcBef>
                <a:spcAft>
                  <a:spcPts val="0"/>
                </a:spcAft>
                <a:buNone/>
              </a:pPr>
              <a:r>
                <a:rPr b="0" i="0" lang="en-US" sz="2800" u="none" cap="none" strike="noStrike">
                  <a:solidFill>
                    <a:srgbClr val="000000"/>
                  </a:solidFill>
                  <a:latin typeface="Calibri"/>
                  <a:ea typeface="Calibri"/>
                  <a:cs typeface="Calibri"/>
                  <a:sym typeface="Calibri"/>
                </a:rPr>
                <a:t>Los incentivos económicos alientan a los operadores turísticos a adoptar prácticas sostenibles ofreciendo beneficios financieros.</a:t>
              </a:r>
              <a:endParaRPr/>
            </a:p>
            <a:p>
              <a:pPr indent="0" lvl="0" marL="0" marR="0" rtl="0" algn="l">
                <a:lnSpc>
                  <a:spcPct val="129464"/>
                </a:lnSpc>
                <a:spcBef>
                  <a:spcPts val="0"/>
                </a:spcBef>
                <a:spcAft>
                  <a:spcPts val="0"/>
                </a:spcAft>
                <a:buNone/>
              </a:pPr>
              <a:r>
                <a:rPr b="0" i="0" lang="en-US" sz="2800" u="none" cap="none" strike="noStrike">
                  <a:solidFill>
                    <a:srgbClr val="000000"/>
                  </a:solidFill>
                  <a:latin typeface="Calibri"/>
                  <a:ea typeface="Calibri"/>
                  <a:cs typeface="Calibri"/>
                  <a:sym typeface="Calibri"/>
                </a:rPr>
                <a:t>*Los gobiernos pueden ofrecer reducciones de impuestos o subvenciones a las empresas que inviertan en tecnologías sostenibles, como electrodomésticos energéticamente eficientes o materiales de construcción ecológicos.</a:t>
              </a:r>
              <a:endParaRPr/>
            </a:p>
          </p:txBody>
        </p:sp>
      </p:grpSp>
      <p:sp>
        <p:nvSpPr>
          <p:cNvPr id="229" name="Google Shape;229;p8"/>
          <p:cNvSpPr/>
          <p:nvPr/>
        </p:nvSpPr>
        <p:spPr>
          <a:xfrm>
            <a:off x="9186038" y="2924812"/>
            <a:ext cx="8601075" cy="5657850"/>
          </a:xfrm>
          <a:custGeom>
            <a:rect b="b" l="l" r="r" t="t"/>
            <a:pathLst>
              <a:path extrusionOk="0" h="7543800" w="11468100">
                <a:moveTo>
                  <a:pt x="0" y="0"/>
                </a:moveTo>
                <a:lnTo>
                  <a:pt x="11468100" y="0"/>
                </a:lnTo>
                <a:lnTo>
                  <a:pt x="11468100" y="7543800"/>
                </a:lnTo>
                <a:lnTo>
                  <a:pt x="0" y="7543800"/>
                </a:lnTo>
                <a:lnTo>
                  <a:pt x="0" y="0"/>
                </a:lnTo>
                <a:close/>
              </a:path>
            </a:pathLst>
          </a:custGeom>
          <a:blipFill rotWithShape="1">
            <a:blip r:embed="rId3">
              <a:alphaModFix/>
            </a:blip>
            <a:stretch>
              <a:fillRect b="-10" l="0" r="0" t="-11"/>
            </a:stretch>
          </a:blipFill>
          <a:ln>
            <a:noFill/>
          </a:ln>
        </p:spPr>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37" name="Shape 237"/>
        <p:cNvGrpSpPr/>
        <p:nvPr/>
      </p:nvGrpSpPr>
      <p:grpSpPr>
        <a:xfrm>
          <a:off x="0" y="0"/>
          <a:ext cx="0" cy="0"/>
          <a:chOff x="0" y="0"/>
          <a:chExt cx="0" cy="0"/>
        </a:xfrm>
      </p:grpSpPr>
      <p:sp>
        <p:nvSpPr>
          <p:cNvPr id="238" name="Google Shape;238;p9"/>
          <p:cNvSpPr/>
          <p:nvPr/>
        </p:nvSpPr>
        <p:spPr>
          <a:xfrm>
            <a:off x="0" y="0"/>
            <a:ext cx="18288000" cy="1196245"/>
          </a:xfrm>
          <a:custGeom>
            <a:rect b="b" l="l" r="r" t="t"/>
            <a:pathLst>
              <a:path extrusionOk="0" h="1594993" w="24384000">
                <a:moveTo>
                  <a:pt x="0" y="0"/>
                </a:moveTo>
                <a:lnTo>
                  <a:pt x="24384000" y="0"/>
                </a:lnTo>
                <a:lnTo>
                  <a:pt x="24384000" y="1594993"/>
                </a:lnTo>
                <a:lnTo>
                  <a:pt x="0" y="1594993"/>
                </a:lnTo>
                <a:close/>
              </a:path>
            </a:pathLst>
          </a:custGeom>
          <a:solidFill>
            <a:srgbClr val="70C573"/>
          </a:solidFill>
          <a:ln>
            <a:noFill/>
          </a:ln>
        </p:spPr>
      </p:sp>
      <p:grpSp>
        <p:nvGrpSpPr>
          <p:cNvPr id="239" name="Google Shape;239;p9"/>
          <p:cNvGrpSpPr/>
          <p:nvPr/>
        </p:nvGrpSpPr>
        <p:grpSpPr>
          <a:xfrm>
            <a:off x="146952" y="86741"/>
            <a:ext cx="18141049" cy="1170520"/>
            <a:chOff x="0" y="-47625"/>
            <a:chExt cx="24188065" cy="1560693"/>
          </a:xfrm>
        </p:grpSpPr>
        <p:sp>
          <p:nvSpPr>
            <p:cNvPr id="240" name="Google Shape;240;p9"/>
            <p:cNvSpPr/>
            <p:nvPr/>
          </p:nvSpPr>
          <p:spPr>
            <a:xfrm>
              <a:off x="0" y="0"/>
              <a:ext cx="24188065" cy="1513068"/>
            </a:xfrm>
            <a:custGeom>
              <a:rect b="b" l="l" r="r" t="t"/>
              <a:pathLst>
                <a:path extrusionOk="0" h="1513068" w="24188065">
                  <a:moveTo>
                    <a:pt x="0" y="0"/>
                  </a:moveTo>
                  <a:lnTo>
                    <a:pt x="24188065" y="0"/>
                  </a:lnTo>
                  <a:lnTo>
                    <a:pt x="24188065" y="1513068"/>
                  </a:lnTo>
                  <a:lnTo>
                    <a:pt x="0" y="1513068"/>
                  </a:lnTo>
                  <a:close/>
                </a:path>
              </a:pathLst>
            </a:custGeom>
            <a:solidFill>
              <a:srgbClr val="000000">
                <a:alpha val="0"/>
              </a:srgbClr>
            </a:solidFill>
            <a:ln>
              <a:noFill/>
            </a:ln>
          </p:spPr>
        </p:sp>
        <p:sp>
          <p:nvSpPr>
            <p:cNvPr id="241" name="Google Shape;241;p9"/>
            <p:cNvSpPr txBox="1"/>
            <p:nvPr/>
          </p:nvSpPr>
          <p:spPr>
            <a:xfrm>
              <a:off x="0" y="-47625"/>
              <a:ext cx="24188064" cy="1560693"/>
            </a:xfrm>
            <a:prstGeom prst="rect">
              <a:avLst/>
            </a:prstGeom>
            <a:noFill/>
            <a:ln>
              <a:noFill/>
            </a:ln>
          </p:spPr>
          <p:txBody>
            <a:bodyPr anchorCtr="0" anchor="ctr" bIns="0" lIns="0" spcFirstLastPara="1" rIns="0" wrap="square" tIns="0">
              <a:noAutofit/>
            </a:bodyPr>
            <a:lstStyle/>
            <a:p>
              <a:pPr indent="0" lvl="0" marL="0" marR="0" rtl="0" algn="l">
                <a:lnSpc>
                  <a:spcPct val="108013"/>
                </a:lnSpc>
                <a:spcBef>
                  <a:spcPts val="0"/>
                </a:spcBef>
                <a:spcAft>
                  <a:spcPts val="0"/>
                </a:spcAft>
                <a:buNone/>
              </a:pPr>
              <a:r>
                <a:rPr b="0" i="0" lang="en-US" sz="5628" u="none" cap="none" strike="noStrike">
                  <a:solidFill>
                    <a:srgbClr val="F2F2F2"/>
                  </a:solidFill>
                  <a:latin typeface="Calibri"/>
                  <a:ea typeface="Calibri"/>
                  <a:cs typeface="Calibri"/>
                  <a:sym typeface="Calibri"/>
                </a:rPr>
                <a:t>Políticas y regulaciones clave que apoyan el turismo sostenible</a:t>
              </a:r>
              <a:endParaRPr/>
            </a:p>
          </p:txBody>
        </p:sp>
      </p:grpSp>
      <p:grpSp>
        <p:nvGrpSpPr>
          <p:cNvPr id="242" name="Google Shape;242;p9"/>
          <p:cNvGrpSpPr/>
          <p:nvPr/>
        </p:nvGrpSpPr>
        <p:grpSpPr>
          <a:xfrm>
            <a:off x="783038" y="1603163"/>
            <a:ext cx="7968600" cy="7992675"/>
            <a:chOff x="0" y="-114300"/>
            <a:chExt cx="10624800" cy="10656900"/>
          </a:xfrm>
        </p:grpSpPr>
        <p:sp>
          <p:nvSpPr>
            <p:cNvPr id="243" name="Google Shape;243;p9"/>
            <p:cNvSpPr/>
            <p:nvPr/>
          </p:nvSpPr>
          <p:spPr>
            <a:xfrm>
              <a:off x="0" y="0"/>
              <a:ext cx="10624800" cy="10542600"/>
            </a:xfrm>
            <a:custGeom>
              <a:rect b="b" l="l" r="r" t="t"/>
              <a:pathLst>
                <a:path extrusionOk="0" h="10542600" w="10624800">
                  <a:moveTo>
                    <a:pt x="0" y="0"/>
                  </a:moveTo>
                  <a:lnTo>
                    <a:pt x="10624800" y="0"/>
                  </a:lnTo>
                  <a:lnTo>
                    <a:pt x="10624800" y="10542600"/>
                  </a:lnTo>
                  <a:lnTo>
                    <a:pt x="0" y="10542600"/>
                  </a:lnTo>
                  <a:close/>
                </a:path>
              </a:pathLst>
            </a:custGeom>
            <a:solidFill>
              <a:srgbClr val="000000">
                <a:alpha val="0"/>
              </a:srgbClr>
            </a:solidFill>
            <a:ln>
              <a:noFill/>
            </a:ln>
          </p:spPr>
        </p:sp>
        <p:sp>
          <p:nvSpPr>
            <p:cNvPr id="244" name="Google Shape;244;p9"/>
            <p:cNvSpPr txBox="1"/>
            <p:nvPr/>
          </p:nvSpPr>
          <p:spPr>
            <a:xfrm>
              <a:off x="0" y="-114300"/>
              <a:ext cx="10624800" cy="10656900"/>
            </a:xfrm>
            <a:prstGeom prst="rect">
              <a:avLst/>
            </a:prstGeom>
            <a:noFill/>
            <a:ln>
              <a:noFill/>
            </a:ln>
          </p:spPr>
          <p:txBody>
            <a:bodyPr anchorCtr="0" anchor="ctr" bIns="0" lIns="0" spcFirstLastPara="1" rIns="0" wrap="square" tIns="0">
              <a:noAutofit/>
            </a:bodyPr>
            <a:lstStyle/>
            <a:p>
              <a:pPr indent="0" lvl="0" marL="0" marR="0" rtl="0" algn="l">
                <a:lnSpc>
                  <a:spcPct val="129506"/>
                </a:lnSpc>
                <a:spcBef>
                  <a:spcPts val="0"/>
                </a:spcBef>
                <a:spcAft>
                  <a:spcPts val="0"/>
                </a:spcAft>
                <a:buNone/>
              </a:pPr>
              <a:r>
                <a:rPr b="1" i="0" lang="en-US" sz="3789" u="none" cap="none" strike="noStrike">
                  <a:solidFill>
                    <a:srgbClr val="A56793"/>
                  </a:solidFill>
                  <a:latin typeface="Calibri"/>
                  <a:ea typeface="Calibri"/>
                  <a:cs typeface="Calibri"/>
                  <a:sym typeface="Calibri"/>
                </a:rPr>
                <a:t>5. Acuerdos y normas internacionales</a:t>
              </a:r>
              <a:endParaRPr/>
            </a:p>
            <a:p>
              <a:pPr indent="0" lvl="0" marL="0" marR="0" rtl="0" algn="l">
                <a:lnSpc>
                  <a:spcPct val="129529"/>
                </a:lnSpc>
                <a:spcBef>
                  <a:spcPts val="0"/>
                </a:spcBef>
                <a:spcAft>
                  <a:spcPts val="0"/>
                </a:spcAft>
                <a:buNone/>
              </a:pPr>
              <a:r>
                <a:rPr b="0" i="0" lang="en-US" sz="2489" u="none" cap="none" strike="noStrike">
                  <a:solidFill>
                    <a:srgbClr val="000000"/>
                  </a:solidFill>
                  <a:latin typeface="Calibri"/>
                  <a:ea typeface="Calibri"/>
                  <a:cs typeface="Calibri"/>
                  <a:sym typeface="Calibri"/>
                </a:rPr>
                <a:t>Los acuerdos internacionales proporcionan un marco para la cooperación global en materia de turismo sostenible y establecen normas que los países pueden adoptar.</a:t>
              </a:r>
              <a:endParaRPr/>
            </a:p>
            <a:p>
              <a:pPr indent="0" lvl="0" marL="0" marR="0" rtl="0" algn="l">
                <a:lnSpc>
                  <a:spcPct val="129529"/>
                </a:lnSpc>
                <a:spcBef>
                  <a:spcPts val="0"/>
                </a:spcBef>
                <a:spcAft>
                  <a:spcPts val="0"/>
                </a:spcAft>
                <a:buNone/>
              </a:pPr>
              <a:r>
                <a:rPr b="0" i="0" lang="en-US" sz="2489" u="none" cap="none" strike="noStrike">
                  <a:solidFill>
                    <a:srgbClr val="000000"/>
                  </a:solidFill>
                  <a:latin typeface="Calibri"/>
                  <a:ea typeface="Calibri"/>
                  <a:cs typeface="Calibri"/>
                  <a:sym typeface="Calibri"/>
                </a:rPr>
                <a:t>Se alienta a los países con sitios incluidos en la lista de la UNESCO a proteger y promover estas áreas mediante prácticas de turismo sostenible.</a:t>
              </a:r>
              <a:endParaRPr/>
            </a:p>
            <a:p>
              <a:pPr indent="0" lvl="0" marL="0" marR="0" rtl="0" algn="l">
                <a:lnSpc>
                  <a:spcPct val="129529"/>
                </a:lnSpc>
                <a:spcBef>
                  <a:spcPts val="0"/>
                </a:spcBef>
                <a:spcAft>
                  <a:spcPts val="0"/>
                </a:spcAft>
                <a:buNone/>
              </a:pPr>
              <a:r>
                <a:rPr b="1" i="0" lang="en-US" sz="2489" u="none" cap="none" strike="noStrike">
                  <a:solidFill>
                    <a:srgbClr val="000000"/>
                  </a:solidFill>
                  <a:latin typeface="Calibri"/>
                  <a:ea typeface="Calibri"/>
                  <a:cs typeface="Calibri"/>
                  <a:sym typeface="Calibri"/>
                </a:rPr>
                <a:t>Criterios Globales de Turismo Sostenible (GSTC): </a:t>
              </a:r>
              <a:r>
                <a:rPr b="0" i="0" lang="en-US" sz="2489" u="none" cap="none" strike="noStrike">
                  <a:solidFill>
                    <a:srgbClr val="000000"/>
                  </a:solidFill>
                  <a:latin typeface="Calibri"/>
                  <a:ea typeface="Calibri"/>
                  <a:cs typeface="Calibri"/>
                  <a:sym typeface="Calibri"/>
                </a:rPr>
                <a:t>Estos criterios proporcionan un conjunto integral de directrices para el turismo sostenible, ayudando a los destinos y empresas a desarrollar estrategias de turismo responsable.</a:t>
              </a:r>
              <a:endParaRPr/>
            </a:p>
          </p:txBody>
        </p:sp>
      </p:grpSp>
      <p:sp>
        <p:nvSpPr>
          <p:cNvPr id="245" name="Google Shape;245;p9"/>
          <p:cNvSpPr/>
          <p:nvPr/>
        </p:nvSpPr>
        <p:spPr>
          <a:xfrm>
            <a:off x="9186038" y="2924812"/>
            <a:ext cx="8601075" cy="5657850"/>
          </a:xfrm>
          <a:custGeom>
            <a:rect b="b" l="l" r="r" t="t"/>
            <a:pathLst>
              <a:path extrusionOk="0" h="7543800" w="11468100">
                <a:moveTo>
                  <a:pt x="0" y="0"/>
                </a:moveTo>
                <a:lnTo>
                  <a:pt x="11468100" y="0"/>
                </a:lnTo>
                <a:lnTo>
                  <a:pt x="11468100" y="7543800"/>
                </a:lnTo>
                <a:lnTo>
                  <a:pt x="0" y="7543800"/>
                </a:lnTo>
                <a:lnTo>
                  <a:pt x="0" y="0"/>
                </a:lnTo>
                <a:close/>
              </a:path>
            </a:pathLst>
          </a:custGeom>
          <a:blipFill rotWithShape="1">
            <a:blip r:embed="rId3">
              <a:alphaModFix/>
            </a:blip>
            <a:stretch>
              <a:fillRect b="-10" l="0" r="0" t="-11"/>
            </a:stretch>
          </a:blipFill>
          <a:ln>
            <a:noFill/>
          </a:ln>
        </p:spPr>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